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69" r:id="rId2"/>
    <p:sldId id="271" r:id="rId3"/>
    <p:sldId id="394" r:id="rId4"/>
    <p:sldId id="283" r:id="rId5"/>
    <p:sldId id="286" r:id="rId6"/>
    <p:sldId id="414" r:id="rId7"/>
    <p:sldId id="421" r:id="rId8"/>
    <p:sldId id="431" r:id="rId9"/>
    <p:sldId id="268" r:id="rId10"/>
  </p:sldIdLst>
  <p:sldSz cx="12192000" cy="6858000"/>
  <p:notesSz cx="6800850" cy="9932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688" userDrawn="1">
          <p15:clr>
            <a:srgbClr val="A4A3A4"/>
          </p15:clr>
        </p15:guide>
        <p15:guide id="3" orient="horz" pos="3770" userDrawn="1">
          <p15:clr>
            <a:srgbClr val="A4A3A4"/>
          </p15:clr>
        </p15:guide>
        <p15:guide id="5" orient="horz" pos="2160" userDrawn="1">
          <p15:clr>
            <a:srgbClr val="A4A3A4"/>
          </p15:clr>
        </p15:guide>
        <p15:guide id="6" pos="7015" userDrawn="1">
          <p15:clr>
            <a:srgbClr val="A4A3A4"/>
          </p15:clr>
        </p15:guide>
        <p15:guide id="8"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8DCD21-4D3C-8C21-8F56-CE7F9713F595}" name="Bethany Eadie" initials="BE" userId="S::bethany.eadie@thekeysupport.com::64d72cda-ed56-4257-bb30-bc2ed6455434" providerId="AD"/>
  <p188:author id="{744EAC2D-89D6-B5AF-EBE3-0268F36A2D67}" name="Helen Morgan" initials="HM" userId="S::helen.morgan@thekeysupport.com::ec762dfc-0829-4cd4-a318-30e37775d3af" providerId="AD"/>
  <p188:author id="{91490E51-EA53-42C9-3942-CA5518ADBE07}" name="Katherine Fowler" initials="KF" userId="S::katherine.fowler@thekeysupport.com::df72647d-04a6-4222-aa06-01ae361a3b23" providerId="AD"/>
  <p188:author id="{AFFD3562-69B6-A093-460E-EA36F599AD9E}" name="Hannah Drew" initials="HD" userId="S::hannah.drew@thekeysupport.com::50c3f002-5911-498c-81e5-c2c9ff0fb629" providerId="AD"/>
  <p188:author id="{652605F6-68BB-3FEC-0B13-B8BFAFAF11BE}" name="Milenka Stevens" initials="MS" userId="S::milenka.stevens@thekeysupport.com::424def11-899e-41a2-8781-90397d66a8e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elen Morgan" initials="HM" lastIdx="34" clrIdx="6">
    <p:extLst>
      <p:ext uri="{19B8F6BF-5375-455C-9EA6-DF929625EA0E}">
        <p15:presenceInfo xmlns:p15="http://schemas.microsoft.com/office/powerpoint/2012/main" userId="Helen Morgan" providerId="None"/>
      </p:ext>
    </p:extLst>
  </p:cmAuthor>
  <p:cmAuthor id="1" name="Jenny Moore" initials="JM" lastIdx="228" clrIdx="0">
    <p:extLst>
      <p:ext uri="{19B8F6BF-5375-455C-9EA6-DF929625EA0E}">
        <p15:presenceInfo xmlns:p15="http://schemas.microsoft.com/office/powerpoint/2012/main" userId="S-1-5-21-2108344598-4154651187-3808893122-1138" providerId="AD"/>
      </p:ext>
    </p:extLst>
  </p:cmAuthor>
  <p:cmAuthor id="2" name="Catherine Leopold" initials="CL" lastIdx="132" clrIdx="1">
    <p:extLst>
      <p:ext uri="{19B8F6BF-5375-455C-9EA6-DF929625EA0E}">
        <p15:presenceInfo xmlns:p15="http://schemas.microsoft.com/office/powerpoint/2012/main" userId="Catherine Leopold" providerId="None"/>
      </p:ext>
    </p:extLst>
  </p:cmAuthor>
  <p:cmAuthor id="3" name="Katherine Fowler" initials="KF" lastIdx="27" clrIdx="2">
    <p:extLst>
      <p:ext uri="{19B8F6BF-5375-455C-9EA6-DF929625EA0E}">
        <p15:presenceInfo xmlns:p15="http://schemas.microsoft.com/office/powerpoint/2012/main" userId="Katherine Fowler" providerId="None"/>
      </p:ext>
    </p:extLst>
  </p:cmAuthor>
  <p:cmAuthor id="4" name="Jenny Moore" initials="JM [2]" lastIdx="267" clrIdx="3">
    <p:extLst>
      <p:ext uri="{19B8F6BF-5375-455C-9EA6-DF929625EA0E}">
        <p15:presenceInfo xmlns:p15="http://schemas.microsoft.com/office/powerpoint/2012/main" userId="Jenny Moore" providerId="None"/>
      </p:ext>
    </p:extLst>
  </p:cmAuthor>
  <p:cmAuthor id="5" name="Rebecca Peck" initials="RP" lastIdx="6" clrIdx="4">
    <p:extLst>
      <p:ext uri="{19B8F6BF-5375-455C-9EA6-DF929625EA0E}">
        <p15:presenceInfo xmlns:p15="http://schemas.microsoft.com/office/powerpoint/2012/main" userId="S-1-5-21-2108344598-4154651187-3808893122-4383" providerId="AD"/>
      </p:ext>
    </p:extLst>
  </p:cmAuthor>
  <p:cmAuthor id="6" name="Vicki Miles" initials="VM" lastIdx="135" clrIdx="5">
    <p:extLst>
      <p:ext uri="{19B8F6BF-5375-455C-9EA6-DF929625EA0E}">
        <p15:presenceInfo xmlns:p15="http://schemas.microsoft.com/office/powerpoint/2012/main" userId="Vicki Mil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a:srgbClr val="12263F"/>
    <a:srgbClr val="E4E9ED"/>
    <a:srgbClr val="EC6D18"/>
    <a:srgbClr val="F9FAFB"/>
    <a:srgbClr val="ED0A0A"/>
    <a:srgbClr val="FFC000"/>
    <a:srgbClr val="000000"/>
    <a:srgbClr val="ED090B"/>
    <a:srgbClr val="DB3C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99783D-1868-4835-8D7A-5FA31CD34D46}" v="14" dt="2024-06-26T14:44:00.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4" autoAdjust="0"/>
    <p:restoredTop sz="64957" autoAdjust="0"/>
  </p:normalViewPr>
  <p:slideViewPr>
    <p:cSldViewPr snapToGrid="0" snapToObjects="1">
      <p:cViewPr varScale="1">
        <p:scale>
          <a:sx n="41" d="100"/>
          <a:sy n="41" d="100"/>
        </p:scale>
        <p:origin x="1640" y="36"/>
      </p:cViewPr>
      <p:guideLst>
        <p:guide orient="horz" pos="572"/>
        <p:guide pos="688"/>
        <p:guide orient="horz" pos="3770"/>
        <p:guide orient="horz" pos="2160"/>
        <p:guide pos="7015"/>
        <p:guide pos="3840"/>
      </p:guideLst>
    </p:cSldViewPr>
  </p:slideViewPr>
  <p:notesTextViewPr>
    <p:cViewPr>
      <p:scale>
        <a:sx n="100" d="100"/>
        <a:sy n="100" d="100"/>
      </p:scale>
      <p:origin x="0" y="0"/>
    </p:cViewPr>
  </p:notesTextViewPr>
  <p:notesViewPr>
    <p:cSldViewPr snapToGrid="0" snapToObjects="1" showGuides="1">
      <p:cViewPr varScale="1">
        <p:scale>
          <a:sx n="82" d="100"/>
          <a:sy n="82" d="100"/>
        </p:scale>
        <p:origin x="3091" y="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enka Stevens" userId="424def11-899e-41a2-8781-90397d66a8e0" providerId="ADAL" clId="{9599783D-1868-4835-8D7A-5FA31CD34D46}"/>
    <pc:docChg chg="undo custSel modSld">
      <pc:chgData name="Milenka Stevens" userId="424def11-899e-41a2-8781-90397d66a8e0" providerId="ADAL" clId="{9599783D-1868-4835-8D7A-5FA31CD34D46}" dt="2024-06-26T14:44:04.472" v="456" actId="1036"/>
      <pc:docMkLst>
        <pc:docMk/>
      </pc:docMkLst>
      <pc:sldChg chg="modSp mod">
        <pc:chgData name="Milenka Stevens" userId="424def11-899e-41a2-8781-90397d66a8e0" providerId="ADAL" clId="{9599783D-1868-4835-8D7A-5FA31CD34D46}" dt="2024-06-26T14:38:13.414" v="323"/>
        <pc:sldMkLst>
          <pc:docMk/>
          <pc:sldMk cId="2308242816" sldId="268"/>
        </pc:sldMkLst>
        <pc:spChg chg="mod">
          <ac:chgData name="Milenka Stevens" userId="424def11-899e-41a2-8781-90397d66a8e0" providerId="ADAL" clId="{9599783D-1868-4835-8D7A-5FA31CD34D46}" dt="2024-06-26T14:38:13.414" v="323"/>
          <ac:spMkLst>
            <pc:docMk/>
            <pc:sldMk cId="2308242816" sldId="268"/>
            <ac:spMk id="4" creationId="{A308A1D3-B5BE-43B9-956A-AC660AE12682}"/>
          </ac:spMkLst>
        </pc:spChg>
      </pc:sldChg>
      <pc:sldChg chg="modSp mod">
        <pc:chgData name="Milenka Stevens" userId="424def11-899e-41a2-8781-90397d66a8e0" providerId="ADAL" clId="{9599783D-1868-4835-8D7A-5FA31CD34D46}" dt="2024-06-26T13:57:36.114" v="194" actId="1038"/>
        <pc:sldMkLst>
          <pc:docMk/>
          <pc:sldMk cId="1432548833" sldId="269"/>
        </pc:sldMkLst>
        <pc:spChg chg="mod">
          <ac:chgData name="Milenka Stevens" userId="424def11-899e-41a2-8781-90397d66a8e0" providerId="ADAL" clId="{9599783D-1868-4835-8D7A-5FA31CD34D46}" dt="2024-06-26T13:57:36.114" v="194" actId="1038"/>
          <ac:spMkLst>
            <pc:docMk/>
            <pc:sldMk cId="1432548833" sldId="269"/>
            <ac:spMk id="4" creationId="{8BEB97A7-E1A1-79D4-4022-75C4B6A2D442}"/>
          </ac:spMkLst>
        </pc:spChg>
      </pc:sldChg>
      <pc:sldChg chg="addSp delSp modSp mod">
        <pc:chgData name="Milenka Stevens" userId="424def11-899e-41a2-8781-90397d66a8e0" providerId="ADAL" clId="{9599783D-1868-4835-8D7A-5FA31CD34D46}" dt="2024-06-26T14:36:15.757" v="245" actId="1036"/>
        <pc:sldMkLst>
          <pc:docMk/>
          <pc:sldMk cId="1023351337" sldId="271"/>
        </pc:sldMkLst>
        <pc:spChg chg="add mod">
          <ac:chgData name="Milenka Stevens" userId="424def11-899e-41a2-8781-90397d66a8e0" providerId="ADAL" clId="{9599783D-1868-4835-8D7A-5FA31CD34D46}" dt="2024-06-26T14:36:15.757" v="245" actId="1036"/>
          <ac:spMkLst>
            <pc:docMk/>
            <pc:sldMk cId="1023351337" sldId="271"/>
            <ac:spMk id="3" creationId="{AC4E8D31-359C-5A89-A56E-F80611A6E9B9}"/>
          </ac:spMkLst>
        </pc:spChg>
        <pc:spChg chg="add mod">
          <ac:chgData name="Milenka Stevens" userId="424def11-899e-41a2-8781-90397d66a8e0" providerId="ADAL" clId="{9599783D-1868-4835-8D7A-5FA31CD34D46}" dt="2024-06-26T14:36:15.757" v="245" actId="1036"/>
          <ac:spMkLst>
            <pc:docMk/>
            <pc:sldMk cId="1023351337" sldId="271"/>
            <ac:spMk id="7" creationId="{9A010653-51A8-99A3-96EE-6B08A4357150}"/>
          </ac:spMkLst>
        </pc:spChg>
        <pc:spChg chg="del">
          <ac:chgData name="Milenka Stevens" userId="424def11-899e-41a2-8781-90397d66a8e0" providerId="ADAL" clId="{9599783D-1868-4835-8D7A-5FA31CD34D46}" dt="2024-06-26T14:36:12.253" v="232" actId="478"/>
          <ac:spMkLst>
            <pc:docMk/>
            <pc:sldMk cId="1023351337" sldId="271"/>
            <ac:spMk id="9" creationId="{E3D3F432-2C5B-6DB0-3EFE-FF9B86F00EFB}"/>
          </ac:spMkLst>
        </pc:spChg>
        <pc:spChg chg="del">
          <ac:chgData name="Milenka Stevens" userId="424def11-899e-41a2-8781-90397d66a8e0" providerId="ADAL" clId="{9599783D-1868-4835-8D7A-5FA31CD34D46}" dt="2024-06-26T14:36:12.253" v="232" actId="478"/>
          <ac:spMkLst>
            <pc:docMk/>
            <pc:sldMk cId="1023351337" sldId="271"/>
            <ac:spMk id="10" creationId="{422A3FAA-FABC-14B3-9381-ABC95B0CF2FB}"/>
          </ac:spMkLst>
        </pc:spChg>
      </pc:sldChg>
      <pc:sldChg chg="addSp delSp modSp mod modNotesTx">
        <pc:chgData name="Milenka Stevens" userId="424def11-899e-41a2-8781-90397d66a8e0" providerId="ADAL" clId="{9599783D-1868-4835-8D7A-5FA31CD34D46}" dt="2024-06-26T14:44:04.472" v="456" actId="1036"/>
        <pc:sldMkLst>
          <pc:docMk/>
          <pc:sldMk cId="140343861" sldId="283"/>
        </pc:sldMkLst>
        <pc:spChg chg="del">
          <ac:chgData name="Milenka Stevens" userId="424def11-899e-41a2-8781-90397d66a8e0" providerId="ADAL" clId="{9599783D-1868-4835-8D7A-5FA31CD34D46}" dt="2024-06-26T14:36:28.684" v="248" actId="478"/>
          <ac:spMkLst>
            <pc:docMk/>
            <pc:sldMk cId="140343861" sldId="283"/>
            <ac:spMk id="2" creationId="{EFC4C37B-061B-5E2C-52B3-B5643E922E18}"/>
          </ac:spMkLst>
        </pc:spChg>
        <pc:spChg chg="del">
          <ac:chgData name="Milenka Stevens" userId="424def11-899e-41a2-8781-90397d66a8e0" providerId="ADAL" clId="{9599783D-1868-4835-8D7A-5FA31CD34D46}" dt="2024-06-26T14:36:28.684" v="248" actId="478"/>
          <ac:spMkLst>
            <pc:docMk/>
            <pc:sldMk cId="140343861" sldId="283"/>
            <ac:spMk id="4" creationId="{5BA74AA2-411B-75F6-3888-C87E79DDD4D8}"/>
          </ac:spMkLst>
        </pc:spChg>
        <pc:spChg chg="add mod">
          <ac:chgData name="Milenka Stevens" userId="424def11-899e-41a2-8781-90397d66a8e0" providerId="ADAL" clId="{9599783D-1868-4835-8D7A-5FA31CD34D46}" dt="2024-06-26T14:36:29.172" v="249"/>
          <ac:spMkLst>
            <pc:docMk/>
            <pc:sldMk cId="140343861" sldId="283"/>
            <ac:spMk id="6" creationId="{B177BBB1-7C56-A477-D5C4-402EABCCFDEF}"/>
          </ac:spMkLst>
        </pc:spChg>
        <pc:spChg chg="add mod">
          <ac:chgData name="Milenka Stevens" userId="424def11-899e-41a2-8781-90397d66a8e0" providerId="ADAL" clId="{9599783D-1868-4835-8D7A-5FA31CD34D46}" dt="2024-06-26T14:36:29.172" v="249"/>
          <ac:spMkLst>
            <pc:docMk/>
            <pc:sldMk cId="140343861" sldId="283"/>
            <ac:spMk id="7" creationId="{7E1F28C3-B53D-9067-A6FC-74261E4B35C6}"/>
          </ac:spMkLst>
        </pc:spChg>
        <pc:spChg chg="add mod">
          <ac:chgData name="Milenka Stevens" userId="424def11-899e-41a2-8781-90397d66a8e0" providerId="ADAL" clId="{9599783D-1868-4835-8D7A-5FA31CD34D46}" dt="2024-06-26T14:44:04.472" v="456" actId="1036"/>
          <ac:spMkLst>
            <pc:docMk/>
            <pc:sldMk cId="140343861" sldId="283"/>
            <ac:spMk id="8" creationId="{CF293EDE-9750-D75F-FBBE-F8E1A3D6336A}"/>
          </ac:spMkLst>
        </pc:spChg>
      </pc:sldChg>
      <pc:sldChg chg="addSp delSp modSp mod">
        <pc:chgData name="Milenka Stevens" userId="424def11-899e-41a2-8781-90397d66a8e0" providerId="ADAL" clId="{9599783D-1868-4835-8D7A-5FA31CD34D46}" dt="2024-06-26T14:37:29.206" v="251"/>
        <pc:sldMkLst>
          <pc:docMk/>
          <pc:sldMk cId="2453454366" sldId="286"/>
        </pc:sldMkLst>
        <pc:spChg chg="add mod">
          <ac:chgData name="Milenka Stevens" userId="424def11-899e-41a2-8781-90397d66a8e0" providerId="ADAL" clId="{9599783D-1868-4835-8D7A-5FA31CD34D46}" dt="2024-06-26T14:37:29.206" v="251"/>
          <ac:spMkLst>
            <pc:docMk/>
            <pc:sldMk cId="2453454366" sldId="286"/>
            <ac:spMk id="2" creationId="{FA7B5A91-B35B-8EC8-1530-56CB67714981}"/>
          </ac:spMkLst>
        </pc:spChg>
        <pc:spChg chg="add mod">
          <ac:chgData name="Milenka Stevens" userId="424def11-899e-41a2-8781-90397d66a8e0" providerId="ADAL" clId="{9599783D-1868-4835-8D7A-5FA31CD34D46}" dt="2024-06-26T14:37:29.206" v="251"/>
          <ac:spMkLst>
            <pc:docMk/>
            <pc:sldMk cId="2453454366" sldId="286"/>
            <ac:spMk id="4" creationId="{3431FF9D-BB5C-9D14-F7E6-09775EFA76CA}"/>
          </ac:spMkLst>
        </pc:spChg>
        <pc:spChg chg="del">
          <ac:chgData name="Milenka Stevens" userId="424def11-899e-41a2-8781-90397d66a8e0" providerId="ADAL" clId="{9599783D-1868-4835-8D7A-5FA31CD34D46}" dt="2024-06-26T14:37:28.732" v="250" actId="478"/>
          <ac:spMkLst>
            <pc:docMk/>
            <pc:sldMk cId="2453454366" sldId="286"/>
            <ac:spMk id="7" creationId="{76EFBF11-5D4B-1879-2E1F-1CE2D9D35155}"/>
          </ac:spMkLst>
        </pc:spChg>
        <pc:spChg chg="del">
          <ac:chgData name="Milenka Stevens" userId="424def11-899e-41a2-8781-90397d66a8e0" providerId="ADAL" clId="{9599783D-1868-4835-8D7A-5FA31CD34D46}" dt="2024-06-26T14:37:28.732" v="250" actId="478"/>
          <ac:spMkLst>
            <pc:docMk/>
            <pc:sldMk cId="2453454366" sldId="286"/>
            <ac:spMk id="10" creationId="{54E1CC7E-7D6B-B4CD-A712-3D27785293A9}"/>
          </ac:spMkLst>
        </pc:spChg>
      </pc:sldChg>
      <pc:sldChg chg="addSp delSp modSp mod modNotesTx">
        <pc:chgData name="Milenka Stevens" userId="424def11-899e-41a2-8781-90397d66a8e0" providerId="ADAL" clId="{9599783D-1868-4835-8D7A-5FA31CD34D46}" dt="2024-06-26T14:39:03.021" v="325" actId="20577"/>
        <pc:sldMkLst>
          <pc:docMk/>
          <pc:sldMk cId="362553321" sldId="394"/>
        </pc:sldMkLst>
        <pc:spChg chg="add mod">
          <ac:chgData name="Milenka Stevens" userId="424def11-899e-41a2-8781-90397d66a8e0" providerId="ADAL" clId="{9599783D-1868-4835-8D7A-5FA31CD34D46}" dt="2024-06-26T14:36:21.961" v="247"/>
          <ac:spMkLst>
            <pc:docMk/>
            <pc:sldMk cId="362553321" sldId="394"/>
            <ac:spMk id="3" creationId="{18AFAD98-E908-7504-9AA8-0B76047B724A}"/>
          </ac:spMkLst>
        </pc:spChg>
        <pc:spChg chg="add mod">
          <ac:chgData name="Milenka Stevens" userId="424def11-899e-41a2-8781-90397d66a8e0" providerId="ADAL" clId="{9599783D-1868-4835-8D7A-5FA31CD34D46}" dt="2024-06-26T14:36:21.961" v="247"/>
          <ac:spMkLst>
            <pc:docMk/>
            <pc:sldMk cId="362553321" sldId="394"/>
            <ac:spMk id="4" creationId="{8F02DA14-32D8-FB76-6F72-244C6F971C72}"/>
          </ac:spMkLst>
        </pc:spChg>
        <pc:spChg chg="del">
          <ac:chgData name="Milenka Stevens" userId="424def11-899e-41a2-8781-90397d66a8e0" providerId="ADAL" clId="{9599783D-1868-4835-8D7A-5FA31CD34D46}" dt="2024-06-26T14:36:21.466" v="246" actId="478"/>
          <ac:spMkLst>
            <pc:docMk/>
            <pc:sldMk cId="362553321" sldId="394"/>
            <ac:spMk id="6" creationId="{CA759864-C5C3-0D15-556F-77E98BA4525B}"/>
          </ac:spMkLst>
        </pc:spChg>
        <pc:spChg chg="del">
          <ac:chgData name="Milenka Stevens" userId="424def11-899e-41a2-8781-90397d66a8e0" providerId="ADAL" clId="{9599783D-1868-4835-8D7A-5FA31CD34D46}" dt="2024-06-26T14:36:21.466" v="246" actId="478"/>
          <ac:spMkLst>
            <pc:docMk/>
            <pc:sldMk cId="362553321" sldId="394"/>
            <ac:spMk id="8" creationId="{75933F34-2241-03DE-265C-21448DDD43B6}"/>
          </ac:spMkLst>
        </pc:spChg>
      </pc:sldChg>
      <pc:sldChg chg="addSp delSp modSp mod modNotesTx">
        <pc:chgData name="Milenka Stevens" userId="424def11-899e-41a2-8781-90397d66a8e0" providerId="ADAL" clId="{9599783D-1868-4835-8D7A-5FA31CD34D46}" dt="2024-06-26T14:40:13.208" v="329"/>
        <pc:sldMkLst>
          <pc:docMk/>
          <pc:sldMk cId="642022281" sldId="414"/>
        </pc:sldMkLst>
        <pc:spChg chg="add mod">
          <ac:chgData name="Milenka Stevens" userId="424def11-899e-41a2-8781-90397d66a8e0" providerId="ADAL" clId="{9599783D-1868-4835-8D7A-5FA31CD34D46}" dt="2024-06-26T14:37:38.489" v="269" actId="1036"/>
          <ac:spMkLst>
            <pc:docMk/>
            <pc:sldMk cId="642022281" sldId="414"/>
            <ac:spMk id="2" creationId="{21118F64-5953-95D0-12A9-CA69092DC898}"/>
          </ac:spMkLst>
        </pc:spChg>
        <pc:spChg chg="add mod">
          <ac:chgData name="Milenka Stevens" userId="424def11-899e-41a2-8781-90397d66a8e0" providerId="ADAL" clId="{9599783D-1868-4835-8D7A-5FA31CD34D46}" dt="2024-06-26T14:37:38.489" v="269" actId="1036"/>
          <ac:spMkLst>
            <pc:docMk/>
            <pc:sldMk cId="642022281" sldId="414"/>
            <ac:spMk id="3" creationId="{FCF4568A-8317-0A71-BB35-323C424CAEA2}"/>
          </ac:spMkLst>
        </pc:spChg>
        <pc:spChg chg="del">
          <ac:chgData name="Milenka Stevens" userId="424def11-899e-41a2-8781-90397d66a8e0" providerId="ADAL" clId="{9599783D-1868-4835-8D7A-5FA31CD34D46}" dt="2024-06-26T14:37:35.490" v="252" actId="478"/>
          <ac:spMkLst>
            <pc:docMk/>
            <pc:sldMk cId="642022281" sldId="414"/>
            <ac:spMk id="4" creationId="{E02B2812-ED91-17CA-EFA9-8702207732E5}"/>
          </ac:spMkLst>
        </pc:spChg>
        <pc:spChg chg="del">
          <ac:chgData name="Milenka Stevens" userId="424def11-899e-41a2-8781-90397d66a8e0" providerId="ADAL" clId="{9599783D-1868-4835-8D7A-5FA31CD34D46}" dt="2024-06-26T14:37:35.490" v="252" actId="478"/>
          <ac:spMkLst>
            <pc:docMk/>
            <pc:sldMk cId="642022281" sldId="414"/>
            <ac:spMk id="5" creationId="{3662777F-A8CA-0152-9346-22963BF0B208}"/>
          </ac:spMkLst>
        </pc:spChg>
      </pc:sldChg>
      <pc:sldChg chg="addSp delSp modSp mod modNotesTx">
        <pc:chgData name="Milenka Stevens" userId="424def11-899e-41a2-8781-90397d66a8e0" providerId="ADAL" clId="{9599783D-1868-4835-8D7A-5FA31CD34D46}" dt="2024-06-26T14:41:53.963" v="437" actId="6549"/>
        <pc:sldMkLst>
          <pc:docMk/>
          <pc:sldMk cId="3502559973" sldId="421"/>
        </pc:sldMkLst>
        <pc:spChg chg="del">
          <ac:chgData name="Milenka Stevens" userId="424def11-899e-41a2-8781-90397d66a8e0" providerId="ADAL" clId="{9599783D-1868-4835-8D7A-5FA31CD34D46}" dt="2024-06-26T14:37:43.426" v="270" actId="478"/>
          <ac:spMkLst>
            <pc:docMk/>
            <pc:sldMk cId="3502559973" sldId="421"/>
            <ac:spMk id="2" creationId="{94E935C9-EFA8-08EB-33C9-F76CDEFC4CB2}"/>
          </ac:spMkLst>
        </pc:spChg>
        <pc:spChg chg="del">
          <ac:chgData name="Milenka Stevens" userId="424def11-899e-41a2-8781-90397d66a8e0" providerId="ADAL" clId="{9599783D-1868-4835-8D7A-5FA31CD34D46}" dt="2024-06-26T14:37:43.426" v="270" actId="478"/>
          <ac:spMkLst>
            <pc:docMk/>
            <pc:sldMk cId="3502559973" sldId="421"/>
            <ac:spMk id="7" creationId="{CAEA87FC-67F0-F6D6-287C-BC88D27F2C70}"/>
          </ac:spMkLst>
        </pc:spChg>
        <pc:spChg chg="add mod">
          <ac:chgData name="Milenka Stevens" userId="424def11-899e-41a2-8781-90397d66a8e0" providerId="ADAL" clId="{9599783D-1868-4835-8D7A-5FA31CD34D46}" dt="2024-06-26T14:04:27.939" v="231" actId="1036"/>
          <ac:spMkLst>
            <pc:docMk/>
            <pc:sldMk cId="3502559973" sldId="421"/>
            <ac:spMk id="8" creationId="{4207310E-3161-0183-6235-BA34C2FF3C57}"/>
          </ac:spMkLst>
        </pc:spChg>
        <pc:spChg chg="add mod">
          <ac:chgData name="Milenka Stevens" userId="424def11-899e-41a2-8781-90397d66a8e0" providerId="ADAL" clId="{9599783D-1868-4835-8D7A-5FA31CD34D46}" dt="2024-06-26T14:37:46.508" v="288" actId="1035"/>
          <ac:spMkLst>
            <pc:docMk/>
            <pc:sldMk cId="3502559973" sldId="421"/>
            <ac:spMk id="9" creationId="{594F64AB-B8B5-BF33-F1BF-FA082D50E09C}"/>
          </ac:spMkLst>
        </pc:spChg>
        <pc:spChg chg="add mod">
          <ac:chgData name="Milenka Stevens" userId="424def11-899e-41a2-8781-90397d66a8e0" providerId="ADAL" clId="{9599783D-1868-4835-8D7A-5FA31CD34D46}" dt="2024-06-26T14:37:46.508" v="288" actId="1035"/>
          <ac:spMkLst>
            <pc:docMk/>
            <pc:sldMk cId="3502559973" sldId="421"/>
            <ac:spMk id="12" creationId="{53C0661B-3B29-2D44-85E0-EB154CE28CBF}"/>
          </ac:spMkLst>
        </pc:spChg>
      </pc:sldChg>
      <pc:sldChg chg="addSp delSp modSp mod modNotesTx">
        <pc:chgData name="Milenka Stevens" userId="424def11-899e-41a2-8781-90397d66a8e0" providerId="ADAL" clId="{9599783D-1868-4835-8D7A-5FA31CD34D46}" dt="2024-06-26T14:42:16.735" v="438"/>
        <pc:sldMkLst>
          <pc:docMk/>
          <pc:sldMk cId="159386308" sldId="431"/>
        </pc:sldMkLst>
        <pc:spChg chg="add mod">
          <ac:chgData name="Milenka Stevens" userId="424def11-899e-41a2-8781-90397d66a8e0" providerId="ADAL" clId="{9599783D-1868-4835-8D7A-5FA31CD34D46}" dt="2024-06-26T14:37:57.469" v="322" actId="1035"/>
          <ac:spMkLst>
            <pc:docMk/>
            <pc:sldMk cId="159386308" sldId="431"/>
            <ac:spMk id="2" creationId="{0572AA6C-BD75-81B4-6CB7-7C5639DBAAD0}"/>
          </ac:spMkLst>
        </pc:spChg>
        <pc:spChg chg="add mod">
          <ac:chgData name="Milenka Stevens" userId="424def11-899e-41a2-8781-90397d66a8e0" providerId="ADAL" clId="{9599783D-1868-4835-8D7A-5FA31CD34D46}" dt="2024-06-26T14:37:57.469" v="322" actId="1035"/>
          <ac:spMkLst>
            <pc:docMk/>
            <pc:sldMk cId="159386308" sldId="431"/>
            <ac:spMk id="3" creationId="{86337287-5253-6013-5541-BDBA07C13149}"/>
          </ac:spMkLst>
        </pc:spChg>
        <pc:spChg chg="del">
          <ac:chgData name="Milenka Stevens" userId="424def11-899e-41a2-8781-90397d66a8e0" providerId="ADAL" clId="{9599783D-1868-4835-8D7A-5FA31CD34D46}" dt="2024-06-26T14:37:52.889" v="289" actId="478"/>
          <ac:spMkLst>
            <pc:docMk/>
            <pc:sldMk cId="159386308" sldId="431"/>
            <ac:spMk id="4" creationId="{4FAA27A4-8B0D-BA3A-8E8A-82225B7B7721}"/>
          </ac:spMkLst>
        </pc:spChg>
        <pc:spChg chg="del">
          <ac:chgData name="Milenka Stevens" userId="424def11-899e-41a2-8781-90397d66a8e0" providerId="ADAL" clId="{9599783D-1868-4835-8D7A-5FA31CD34D46}" dt="2024-06-26T14:37:52.889" v="289" actId="478"/>
          <ac:spMkLst>
            <pc:docMk/>
            <pc:sldMk cId="159386308" sldId="431"/>
            <ac:spMk id="7" creationId="{0D558A0F-F5B4-E0C4-AB52-46E6B805644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7035" cy="497838"/>
          </a:xfrm>
          <a:prstGeom prst="rect">
            <a:avLst/>
          </a:prstGeom>
        </p:spPr>
        <p:txBody>
          <a:bodyPr vert="horz" lIns="91056" tIns="45528" rIns="91056" bIns="45528" rtlCol="0"/>
          <a:lstStyle>
            <a:lvl1pPr algn="l">
              <a:defRPr sz="1200"/>
            </a:lvl1pPr>
          </a:lstStyle>
          <a:p>
            <a:endParaRPr lang="en-GB"/>
          </a:p>
        </p:txBody>
      </p:sp>
      <p:sp>
        <p:nvSpPr>
          <p:cNvPr id="3" name="Date Placeholder 2"/>
          <p:cNvSpPr>
            <a:spLocks noGrp="1"/>
          </p:cNvSpPr>
          <p:nvPr>
            <p:ph type="dt" sz="quarter" idx="1"/>
          </p:nvPr>
        </p:nvSpPr>
        <p:spPr>
          <a:xfrm>
            <a:off x="3852241" y="1"/>
            <a:ext cx="2947035" cy="497838"/>
          </a:xfrm>
          <a:prstGeom prst="rect">
            <a:avLst/>
          </a:prstGeom>
        </p:spPr>
        <p:txBody>
          <a:bodyPr vert="horz" lIns="91056" tIns="45528" rIns="91056" bIns="45528" rtlCol="0"/>
          <a:lstStyle>
            <a:lvl1pPr algn="r">
              <a:defRPr sz="1200"/>
            </a:lvl1pPr>
          </a:lstStyle>
          <a:p>
            <a:fld id="{1529580A-6290-4A49-AE40-38FE363AA1C8}" type="datetimeFigureOut">
              <a:rPr lang="en-GB" smtClean="0"/>
              <a:t>26/06/2024</a:t>
            </a:fld>
            <a:endParaRPr lang="en-GB"/>
          </a:p>
        </p:txBody>
      </p:sp>
      <p:sp>
        <p:nvSpPr>
          <p:cNvPr id="4" name="Footer Placeholder 3"/>
          <p:cNvSpPr>
            <a:spLocks noGrp="1"/>
          </p:cNvSpPr>
          <p:nvPr>
            <p:ph type="ftr" sz="quarter" idx="2"/>
          </p:nvPr>
        </p:nvSpPr>
        <p:spPr>
          <a:xfrm>
            <a:off x="0" y="9435150"/>
            <a:ext cx="2947035" cy="497838"/>
          </a:xfrm>
          <a:prstGeom prst="rect">
            <a:avLst/>
          </a:prstGeom>
        </p:spPr>
        <p:txBody>
          <a:bodyPr vert="horz" lIns="91056" tIns="45528" rIns="91056" bIns="45528" rtlCol="0" anchor="b"/>
          <a:lstStyle>
            <a:lvl1pPr algn="l">
              <a:defRPr sz="1200"/>
            </a:lvl1pPr>
          </a:lstStyle>
          <a:p>
            <a:endParaRPr lang="en-GB"/>
          </a:p>
        </p:txBody>
      </p:sp>
      <p:sp>
        <p:nvSpPr>
          <p:cNvPr id="5" name="Slide Number Placeholder 4"/>
          <p:cNvSpPr>
            <a:spLocks noGrp="1"/>
          </p:cNvSpPr>
          <p:nvPr>
            <p:ph type="sldNum" sz="quarter" idx="3"/>
          </p:nvPr>
        </p:nvSpPr>
        <p:spPr>
          <a:xfrm>
            <a:off x="3852241" y="9435150"/>
            <a:ext cx="2947035" cy="497838"/>
          </a:xfrm>
          <a:prstGeom prst="rect">
            <a:avLst/>
          </a:prstGeom>
        </p:spPr>
        <p:txBody>
          <a:bodyPr vert="horz" lIns="91056" tIns="45528" rIns="91056" bIns="45528" rtlCol="0" anchor="b"/>
          <a:lstStyle>
            <a:lvl1pPr algn="r">
              <a:defRPr sz="1200"/>
            </a:lvl1pPr>
          </a:lstStyle>
          <a:p>
            <a:fld id="{ACAD12ED-D228-475D-B6A7-362C30EB0991}" type="slidenum">
              <a:rPr lang="en-GB" smtClean="0"/>
              <a:t>‹#›</a:t>
            </a:fld>
            <a:endParaRPr lang="en-GB"/>
          </a:p>
        </p:txBody>
      </p:sp>
    </p:spTree>
    <p:extLst>
      <p:ext uri="{BB962C8B-B14F-4D97-AF65-F5344CB8AC3E}">
        <p14:creationId xmlns:p14="http://schemas.microsoft.com/office/powerpoint/2010/main" val="2905734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035" cy="498375"/>
          </a:xfrm>
          <a:prstGeom prst="rect">
            <a:avLst/>
          </a:prstGeom>
        </p:spPr>
        <p:txBody>
          <a:bodyPr vert="horz" lIns="91056" tIns="45528" rIns="91056" bIns="45528" rtlCol="0"/>
          <a:lstStyle>
            <a:lvl1pPr algn="l">
              <a:defRPr sz="1200"/>
            </a:lvl1pPr>
          </a:lstStyle>
          <a:p>
            <a:endParaRPr lang="en-GB"/>
          </a:p>
        </p:txBody>
      </p:sp>
      <p:sp>
        <p:nvSpPr>
          <p:cNvPr id="3" name="Date Placeholder 2"/>
          <p:cNvSpPr>
            <a:spLocks noGrp="1"/>
          </p:cNvSpPr>
          <p:nvPr>
            <p:ph type="dt" idx="1"/>
          </p:nvPr>
        </p:nvSpPr>
        <p:spPr>
          <a:xfrm>
            <a:off x="3852241" y="0"/>
            <a:ext cx="2947035" cy="498375"/>
          </a:xfrm>
          <a:prstGeom prst="rect">
            <a:avLst/>
          </a:prstGeom>
        </p:spPr>
        <p:txBody>
          <a:bodyPr vert="horz" lIns="91056" tIns="45528" rIns="91056" bIns="45528" rtlCol="0"/>
          <a:lstStyle>
            <a:lvl1pPr algn="r">
              <a:defRPr sz="1200"/>
            </a:lvl1pPr>
          </a:lstStyle>
          <a:p>
            <a:fld id="{6589769D-3E9F-4183-96C1-03DD9F6CB1D0}" type="datetimeFigureOut">
              <a:rPr lang="en-GB" smtClean="0"/>
              <a:t>26/06/2024</a:t>
            </a:fld>
            <a:endParaRPr lang="en-GB"/>
          </a:p>
        </p:txBody>
      </p:sp>
      <p:sp>
        <p:nvSpPr>
          <p:cNvPr id="4" name="Slide Image Placeholder 3"/>
          <p:cNvSpPr>
            <a:spLocks noGrp="1" noRot="1" noChangeAspect="1"/>
          </p:cNvSpPr>
          <p:nvPr>
            <p:ph type="sldImg" idx="2"/>
          </p:nvPr>
        </p:nvSpPr>
        <p:spPr>
          <a:xfrm>
            <a:off x="420688" y="1241425"/>
            <a:ext cx="5959475" cy="3352800"/>
          </a:xfrm>
          <a:prstGeom prst="rect">
            <a:avLst/>
          </a:prstGeom>
          <a:noFill/>
          <a:ln w="12700">
            <a:solidFill>
              <a:prstClr val="black"/>
            </a:solidFill>
          </a:ln>
        </p:spPr>
        <p:txBody>
          <a:bodyPr vert="horz" lIns="91056" tIns="45528" rIns="91056" bIns="45528" rtlCol="0" anchor="ctr"/>
          <a:lstStyle/>
          <a:p>
            <a:endParaRPr lang="en-GB"/>
          </a:p>
        </p:txBody>
      </p:sp>
      <p:sp>
        <p:nvSpPr>
          <p:cNvPr id="5" name="Notes Placeholder 4"/>
          <p:cNvSpPr>
            <a:spLocks noGrp="1"/>
          </p:cNvSpPr>
          <p:nvPr>
            <p:ph type="body" sz="quarter" idx="3"/>
          </p:nvPr>
        </p:nvSpPr>
        <p:spPr>
          <a:xfrm>
            <a:off x="680085" y="4780251"/>
            <a:ext cx="5440680" cy="3911114"/>
          </a:xfrm>
          <a:prstGeom prst="rect">
            <a:avLst/>
          </a:prstGeom>
        </p:spPr>
        <p:txBody>
          <a:bodyPr vert="horz" lIns="91056" tIns="45528" rIns="91056" bIns="45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4616"/>
            <a:ext cx="2947035" cy="498374"/>
          </a:xfrm>
          <a:prstGeom prst="rect">
            <a:avLst/>
          </a:prstGeom>
        </p:spPr>
        <p:txBody>
          <a:bodyPr vert="horz" lIns="91056" tIns="45528" rIns="91056" bIns="45528" rtlCol="0" anchor="b"/>
          <a:lstStyle>
            <a:lvl1pPr algn="l">
              <a:defRPr sz="1200"/>
            </a:lvl1pPr>
          </a:lstStyle>
          <a:p>
            <a:endParaRPr lang="en-GB"/>
          </a:p>
        </p:txBody>
      </p:sp>
      <p:sp>
        <p:nvSpPr>
          <p:cNvPr id="7" name="Slide Number Placeholder 6"/>
          <p:cNvSpPr>
            <a:spLocks noGrp="1"/>
          </p:cNvSpPr>
          <p:nvPr>
            <p:ph type="sldNum" sz="quarter" idx="5"/>
          </p:nvPr>
        </p:nvSpPr>
        <p:spPr>
          <a:xfrm>
            <a:off x="3852241" y="9434616"/>
            <a:ext cx="2947035" cy="498374"/>
          </a:xfrm>
          <a:prstGeom prst="rect">
            <a:avLst/>
          </a:prstGeom>
        </p:spPr>
        <p:txBody>
          <a:bodyPr vert="horz" lIns="91056" tIns="45528" rIns="91056" bIns="45528" rtlCol="0" anchor="b"/>
          <a:lstStyle>
            <a:lvl1pPr algn="r">
              <a:defRPr sz="1200"/>
            </a:lvl1pPr>
          </a:lstStyle>
          <a:p>
            <a:fld id="{AB3CA2E7-F72A-4227-8823-B39AD09B568A}" type="slidenum">
              <a:rPr lang="en-GB" smtClean="0"/>
              <a:t>‹#›</a:t>
            </a:fld>
            <a:endParaRPr lang="en-GB"/>
          </a:p>
        </p:txBody>
      </p:sp>
    </p:spTree>
    <p:extLst>
      <p:ext uri="{BB962C8B-B14F-4D97-AF65-F5344CB8AC3E}">
        <p14:creationId xmlns:p14="http://schemas.microsoft.com/office/powerpoint/2010/main" val="340437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730" indent="-170730">
              <a:buFont typeface="Webdings" panose="05030102010509060703" pitchFamily="18" charset="2"/>
              <a:buChar char="i"/>
              <a:defRPr/>
            </a:pPr>
            <a:r>
              <a:rPr lang="en-GB" b="1" dirty="0">
                <a:solidFill>
                  <a:prstClr val="black"/>
                </a:solidFill>
                <a:ea typeface="MS PGothic" panose="020B0600070205080204" pitchFamily="34" charset="-128"/>
                <a:cs typeface="ＭＳ Ｐゴシック" charset="0"/>
              </a:rPr>
              <a:t>In advance:</a:t>
            </a:r>
            <a:r>
              <a:rPr lang="en-GB" dirty="0">
                <a:solidFill>
                  <a:prstClr val="black"/>
                </a:solidFill>
                <a:ea typeface="MS PGothic" panose="020B0600070205080204" pitchFamily="34" charset="-128"/>
                <a:cs typeface="ＭＳ Ｐゴシック" charset="0"/>
              </a:rPr>
              <a:t> adapt</a:t>
            </a:r>
            <a:r>
              <a:rPr lang="en-GB" baseline="0" dirty="0">
                <a:solidFill>
                  <a:prstClr val="black"/>
                </a:solidFill>
                <a:ea typeface="MS PGothic" panose="020B0600070205080204" pitchFamily="34" charset="-128"/>
                <a:cs typeface="ＭＳ Ｐゴシック" charset="0"/>
              </a:rPr>
              <a:t> the slide notes and the slides where the slide notes say to do so.</a:t>
            </a:r>
            <a:endParaRPr lang="en-GB" dirty="0">
              <a:solidFill>
                <a:prstClr val="black"/>
              </a:solidFill>
              <a:ea typeface="MS PGothic" panose="020B0600070205080204" pitchFamily="34" charset="-128"/>
              <a:cs typeface="ＭＳ Ｐゴシック" charset="0"/>
            </a:endParaRPr>
          </a:p>
          <a:p>
            <a:pPr>
              <a:defRPr/>
            </a:pPr>
            <a:endParaRPr lang="en-GB" dirty="0">
              <a:ea typeface="MS PGothic" panose="020B0600070205080204" pitchFamily="34" charset="-128"/>
              <a:cs typeface="ＭＳ Ｐゴシック" charset="0"/>
            </a:endParaRPr>
          </a:p>
          <a:p>
            <a:pPr marL="170730" indent="-170730">
              <a:buFont typeface="Webdings" panose="05030102010509060703" pitchFamily="18" charset="2"/>
              <a:buChar char="i"/>
              <a:defRPr/>
            </a:pPr>
            <a:r>
              <a:rPr lang="en-GB" b="1" dirty="0">
                <a:ea typeface="MS PGothic" panose="020B0600070205080204" pitchFamily="34" charset="-128"/>
                <a:cs typeface="ＭＳ Ｐゴシック" charset="0"/>
              </a:rPr>
              <a:t>On the day:</a:t>
            </a:r>
            <a:r>
              <a:rPr lang="en-GB" dirty="0">
                <a:ea typeface="MS PGothic" panose="020B0600070205080204" pitchFamily="34" charset="-128"/>
                <a:cs typeface="ＭＳ Ｐゴシック" charset="0"/>
              </a:rPr>
              <a:t> </a:t>
            </a:r>
            <a:r>
              <a:rPr lang="en-GB" dirty="0">
                <a:solidFill>
                  <a:prstClr val="black"/>
                </a:solidFill>
                <a:ea typeface="MS PGothic" panose="020B0600070205080204" pitchFamily="34" charset="-128"/>
                <a:cs typeface="ＭＳ Ｐゴシック" charset="0"/>
              </a:rPr>
              <a:t>make sure you have a copy of the facilitator notes, either printed or open on a separate device. </a:t>
            </a:r>
            <a:r>
              <a:rPr lang="en-GB" b="0" dirty="0">
                <a:solidFill>
                  <a:prstClr val="black"/>
                </a:solidFill>
                <a:ea typeface="MS PGothic" panose="020B0600070205080204" pitchFamily="34" charset="-128"/>
                <a:cs typeface="ＭＳ Ｐゴシック" charset="0"/>
              </a:rPr>
              <a:t>Have </a:t>
            </a:r>
            <a:r>
              <a:rPr lang="en-GB" b="0" dirty="0"/>
              <a:t>y</a:t>
            </a:r>
            <a:r>
              <a:rPr lang="en-GB" dirty="0"/>
              <a:t>our safeguarding system or form for reporting concerns open, so you can show</a:t>
            </a:r>
            <a:r>
              <a:rPr lang="en-GB" baseline="0" dirty="0"/>
              <a:t> it to staff during the session and answer questions about it</a:t>
            </a:r>
            <a:r>
              <a:rPr lang="en-GB" dirty="0"/>
              <a:t>. </a:t>
            </a:r>
          </a:p>
          <a:p>
            <a:pPr>
              <a:defRPr/>
            </a:pPr>
            <a:endParaRPr lang="en-GB" dirty="0"/>
          </a:p>
          <a:p>
            <a:r>
              <a:rPr lang="en-GB" b="1" dirty="0"/>
              <a:t>[In advance, edit this slide to include your</a:t>
            </a:r>
            <a:r>
              <a:rPr lang="en-GB" b="1" baseline="0" dirty="0"/>
              <a:t> school’s name.]</a:t>
            </a:r>
          </a:p>
          <a:p>
            <a:endParaRPr lang="en-GB" dirty="0"/>
          </a:p>
          <a:p>
            <a:pPr marL="170730" indent="-170730">
              <a:buFont typeface="Arial" panose="020B0604020202020204" pitchFamily="34" charset="0"/>
              <a:buChar char="•"/>
            </a:pPr>
            <a:r>
              <a:rPr lang="en-GB" dirty="0"/>
              <a:t>Welcome staff to your</a:t>
            </a:r>
            <a:r>
              <a:rPr lang="en-GB" baseline="0" dirty="0"/>
              <a:t> 2023 safeguarding and child protection INSET</a:t>
            </a:r>
          </a:p>
          <a:p>
            <a:pPr marL="170730" indent="-170730" defTabSz="910560">
              <a:buFont typeface="Arial" panose="020B0604020202020204" pitchFamily="34" charset="0"/>
              <a:buChar char="•"/>
              <a:defRPr/>
            </a:pPr>
            <a:r>
              <a:rPr lang="en-GB" baseline="0" dirty="0"/>
              <a:t>Let staff know there’ll be interactivity throughout the session, with videos, quick questions, scenarios and group discussions</a:t>
            </a:r>
          </a:p>
          <a:p>
            <a:pPr marL="170730" indent="-170730">
              <a:buFont typeface="Arial" panose="020B0604020202020204" pitchFamily="34" charset="0"/>
              <a:buChar char="•"/>
            </a:pPr>
            <a:r>
              <a:rPr lang="en-GB" baseline="0" dirty="0"/>
              <a:t>Let them know that, as ever with safeguarding, they can take time out at any time, no questions and no judgement</a:t>
            </a:r>
          </a:p>
          <a:p>
            <a:pPr marL="170730" indent="-170730">
              <a:buFont typeface="Arial" panose="020B0604020202020204" pitchFamily="34" charset="0"/>
              <a:buChar char="•"/>
            </a:pPr>
            <a:r>
              <a:rPr lang="en-GB" baseline="0" dirty="0"/>
              <a:t>Both Education Support (08000 562 561) and the Samaritans (116 123) offer free and confidential helplines 24/7</a:t>
            </a:r>
          </a:p>
        </p:txBody>
      </p:sp>
      <p:sp>
        <p:nvSpPr>
          <p:cNvPr id="4" name="Slide Number Placeholder 3"/>
          <p:cNvSpPr>
            <a:spLocks noGrp="1"/>
          </p:cNvSpPr>
          <p:nvPr>
            <p:ph type="sldNum" sz="quarter" idx="10"/>
          </p:nvPr>
        </p:nvSpPr>
        <p:spPr/>
        <p:txBody>
          <a:bodyPr/>
          <a:lstStyle/>
          <a:p>
            <a:fld id="{AB3CA2E7-F72A-4227-8823-B39AD09B568A}" type="slidenum">
              <a:rPr lang="en-GB" smtClean="0"/>
              <a:t>1</a:t>
            </a:fld>
            <a:endParaRPr lang="en-GB"/>
          </a:p>
        </p:txBody>
      </p:sp>
    </p:spTree>
    <p:extLst>
      <p:ext uri="{BB962C8B-B14F-4D97-AF65-F5344CB8AC3E}">
        <p14:creationId xmlns:p14="http://schemas.microsoft.com/office/powerpoint/2010/main" val="250231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730" indent="-170730">
              <a:buFont typeface="Arial" panose="020B0604020202020204" pitchFamily="34" charset="0"/>
              <a:buChar char="•"/>
            </a:pPr>
            <a:r>
              <a:rPr lang="en-GB" dirty="0"/>
              <a:t>Run</a:t>
            </a:r>
            <a:r>
              <a:rPr lang="en-GB" baseline="0" dirty="0"/>
              <a:t> through the learning objectives with staff</a:t>
            </a:r>
          </a:p>
          <a:p>
            <a:pPr marL="170730" indent="-170730">
              <a:buFont typeface="Arial" panose="020B0604020202020204" pitchFamily="34" charset="0"/>
              <a:buChar char="•"/>
            </a:pPr>
            <a:r>
              <a:rPr lang="en-GB" baseline="0" dirty="0"/>
              <a:t>Acknowledge that some of what you’re covering today might feel familiar, but it’s a key part of what you do as a school</a:t>
            </a:r>
          </a:p>
        </p:txBody>
      </p:sp>
      <p:sp>
        <p:nvSpPr>
          <p:cNvPr id="4" name="Slide Number Placeholder 3"/>
          <p:cNvSpPr>
            <a:spLocks noGrp="1"/>
          </p:cNvSpPr>
          <p:nvPr>
            <p:ph type="sldNum" sz="quarter" idx="10"/>
          </p:nvPr>
        </p:nvSpPr>
        <p:spPr/>
        <p:txBody>
          <a:bodyPr/>
          <a:lstStyle/>
          <a:p>
            <a:fld id="{AB3CA2E7-F72A-4227-8823-B39AD09B568A}" type="slidenum">
              <a:rPr lang="en-GB" smtClean="0"/>
              <a:t>2</a:t>
            </a:fld>
            <a:endParaRPr lang="en-GB"/>
          </a:p>
        </p:txBody>
      </p:sp>
    </p:spTree>
    <p:extLst>
      <p:ext uri="{BB962C8B-B14F-4D97-AF65-F5344CB8AC3E}">
        <p14:creationId xmlns:p14="http://schemas.microsoft.com/office/powerpoint/2010/main" val="54635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0560" rtl="0" eaLnBrk="1" fontAlgn="auto" latinLnBrk="0" hangingPunct="1">
              <a:lnSpc>
                <a:spcPct val="100000"/>
              </a:lnSpc>
              <a:spcBef>
                <a:spcPts val="0"/>
              </a:spcBef>
              <a:spcAft>
                <a:spcPts val="0"/>
              </a:spcAft>
              <a:buClrTx/>
              <a:buSzTx/>
              <a:buFontTx/>
              <a:buNone/>
              <a:tabLst/>
              <a:defRPr/>
            </a:pPr>
            <a:r>
              <a:rPr lang="en-US" b="1" dirty="0"/>
              <a:t>The slide notes below are an</a:t>
            </a:r>
            <a:r>
              <a:rPr lang="en-US" b="1" baseline="0" dirty="0"/>
              <a:t> extract from the notes to go with the slide. The full slide notes are only available to </a:t>
            </a:r>
            <a:r>
              <a:rPr lang="en-GB" b="1" baseline="0" dirty="0"/>
              <a:t>schools with a Leaders+ Safeguarding or Whole School membership.</a:t>
            </a:r>
            <a:endParaRPr lang="en-GB" b="1" dirty="0"/>
          </a:p>
          <a:p>
            <a:pPr defTabSz="910560">
              <a:defRPr/>
            </a:pPr>
            <a:endParaRPr lang="en-GB" b="1" dirty="0"/>
          </a:p>
          <a:p>
            <a:pPr defTabSz="910560">
              <a:defRPr/>
            </a:pPr>
            <a:r>
              <a:rPr lang="en-GB" b="1" dirty="0"/>
              <a:t>[In advance, decide whether</a:t>
            </a:r>
            <a:r>
              <a:rPr lang="en-GB" b="1" baseline="0" dirty="0"/>
              <a:t> you want your staff who don’t work directly with children to read part 1 of Keeping Children Safe in Education (KCSIE) or the condensed version in Annex A. Update the first bullet point below accordingly.] </a:t>
            </a:r>
            <a:endParaRPr lang="en-GB" dirty="0"/>
          </a:p>
          <a:p>
            <a:pPr defTabSz="910560">
              <a:defRPr/>
            </a:pPr>
            <a:endParaRPr lang="en-GB" b="0" baseline="0" dirty="0"/>
          </a:p>
          <a:p>
            <a:pPr marL="170730" indent="-170730" defTabSz="910560">
              <a:buFont typeface="Arial" panose="020B0604020202020204" pitchFamily="34" charset="0"/>
              <a:buChar char="•"/>
              <a:defRPr/>
            </a:pPr>
            <a:r>
              <a:rPr lang="en-GB" b="0" baseline="0" dirty="0"/>
              <a:t>Explain that a</a:t>
            </a:r>
            <a:r>
              <a:rPr lang="en-GB" baseline="0" dirty="0"/>
              <a:t>ll staff need to read part 1 of Keeping Children Safe in Education </a:t>
            </a:r>
            <a:r>
              <a:rPr lang="en-GB" b="1" baseline="0" dirty="0"/>
              <a:t>OR </a:t>
            </a:r>
            <a:r>
              <a:rPr lang="en-GB" b="0" baseline="0" dirty="0"/>
              <a:t>all staff who work directly with children need to read part 1 of Keeping Children Safe in Education, and staff who don’t work directly with children need to read </a:t>
            </a:r>
            <a:r>
              <a:rPr lang="en-GB" baseline="0" dirty="0"/>
              <a:t>Annex A of the guidance</a:t>
            </a:r>
          </a:p>
          <a:p>
            <a:pPr marL="626010" lvl="1" indent="-170730" defTabSz="910560">
              <a:buFont typeface="Arial" panose="020B0604020202020204" pitchFamily="34" charset="0"/>
              <a:buChar char="•"/>
              <a:defRPr/>
            </a:pPr>
            <a:r>
              <a:rPr lang="en-GB" dirty="0"/>
              <a:t>The changes to the guidance this year are minimal compared to the last couple of years, but staff </a:t>
            </a:r>
            <a:r>
              <a:rPr lang="en-US" dirty="0"/>
              <a:t>still need to be aware of them</a:t>
            </a:r>
          </a:p>
          <a:p>
            <a:pPr marL="626010" lvl="1" indent="-170730" defTabSz="910560">
              <a:buFont typeface="Arial" panose="020B0604020202020204" pitchFamily="34" charset="0"/>
              <a:buChar char="•"/>
              <a:defRPr/>
            </a:pPr>
            <a:r>
              <a:rPr lang="en-US" dirty="0"/>
              <a:t>You’ll cover the essential information staff need to know from KCSIE part 1 in the rest of this session</a:t>
            </a:r>
          </a:p>
        </p:txBody>
      </p:sp>
      <p:sp>
        <p:nvSpPr>
          <p:cNvPr id="4" name="Slide Number Placeholder 3"/>
          <p:cNvSpPr>
            <a:spLocks noGrp="1"/>
          </p:cNvSpPr>
          <p:nvPr>
            <p:ph type="sldNum" sz="quarter" idx="10"/>
          </p:nvPr>
        </p:nvSpPr>
        <p:spPr/>
        <p:txBody>
          <a:bodyPr/>
          <a:lstStyle/>
          <a:p>
            <a:fld id="{AB3CA2E7-F72A-4227-8823-B39AD09B568A}" type="slidenum">
              <a:rPr lang="en-GB" smtClean="0"/>
              <a:t>3</a:t>
            </a:fld>
            <a:endParaRPr lang="en-GB"/>
          </a:p>
        </p:txBody>
      </p:sp>
    </p:spTree>
    <p:extLst>
      <p:ext uri="{BB962C8B-B14F-4D97-AF65-F5344CB8AC3E}">
        <p14:creationId xmlns:p14="http://schemas.microsoft.com/office/powerpoint/2010/main" val="1934148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0560" rtl="0" eaLnBrk="1" fontAlgn="auto" latinLnBrk="0" hangingPunct="1">
              <a:lnSpc>
                <a:spcPct val="100000"/>
              </a:lnSpc>
              <a:spcBef>
                <a:spcPts val="0"/>
              </a:spcBef>
              <a:spcAft>
                <a:spcPts val="0"/>
              </a:spcAft>
              <a:buClrTx/>
              <a:buSzTx/>
              <a:buFontTx/>
              <a:buNone/>
              <a:tabLst/>
              <a:defRPr/>
            </a:pPr>
            <a:r>
              <a:rPr lang="en-US" b="1" dirty="0"/>
              <a:t>The slide notes below are an</a:t>
            </a:r>
            <a:r>
              <a:rPr lang="en-US" b="1" baseline="0" dirty="0"/>
              <a:t> extract from the notes to go with the slide. The full slide notes are only available </a:t>
            </a:r>
            <a:r>
              <a:rPr lang="en-GB" b="1" baseline="0" dirty="0"/>
              <a:t>to schools with a Leaders+ Safeguarding or Whole School membership.</a:t>
            </a:r>
            <a:endParaRPr lang="en-GB" b="1" dirty="0"/>
          </a:p>
          <a:p>
            <a:pPr defTabSz="910560">
              <a:defRPr/>
            </a:pPr>
            <a:endParaRPr lang="en-GB" b="1" dirty="0"/>
          </a:p>
          <a:p>
            <a:pPr defTabSz="910560">
              <a:defRPr/>
            </a:pPr>
            <a:r>
              <a:rPr lang="en-GB" b="1" dirty="0"/>
              <a:t>[Please note: you need to be playing the slideshow to be able to select the link on the slide and play the video.]</a:t>
            </a:r>
            <a:endParaRPr lang="en-GB" dirty="0"/>
          </a:p>
          <a:p>
            <a:endParaRPr lang="en-US" dirty="0"/>
          </a:p>
          <a:p>
            <a:pPr marL="170730" indent="-170730">
              <a:buFont typeface="Arial" panose="020B0604020202020204" pitchFamily="34" charset="0"/>
              <a:buChar char="•"/>
            </a:pPr>
            <a:r>
              <a:rPr lang="en-US" dirty="0"/>
              <a:t>Remind staff about the new paragraph in Keeping Children Safe in Education about how children might not know how to, or be ready to, report or even speak about abuse</a:t>
            </a:r>
          </a:p>
          <a:p>
            <a:pPr marL="170730" indent="-170730" defTabSz="910560">
              <a:buFont typeface="Arial" panose="020B0604020202020204" pitchFamily="34" charset="0"/>
              <a:buChar char="•"/>
              <a:defRPr/>
            </a:pPr>
            <a:r>
              <a:rPr lang="en-US" dirty="0"/>
              <a:t>It’s important staff can respond appropriately if a child does tell them about abuse, so we’re going to spend some time looking at this now. We’re going to start by watching a video where you see a child tell an adult about a harmful experience they’ve had</a:t>
            </a:r>
          </a:p>
          <a:p>
            <a:pPr marL="170730" indent="-170730" defTabSz="910560">
              <a:buFont typeface="Arial" panose="020B0604020202020204" pitchFamily="34" charset="0"/>
              <a:buChar char="•"/>
              <a:defRPr/>
            </a:pPr>
            <a:r>
              <a:rPr lang="en-US" dirty="0"/>
              <a:t>Note afterwards that the video has been voiced by an actor, but the story is real</a:t>
            </a:r>
          </a:p>
          <a:p>
            <a:pPr marL="170730" indent="-170730">
              <a:buFont typeface="Webdings" panose="05030102010509060703" pitchFamily="18" charset="2"/>
              <a:buChar char="i"/>
              <a:defRPr/>
            </a:pPr>
            <a:endParaRPr lang="en-GB" dirty="0">
              <a:ea typeface="MS PGothic" panose="020B0600070205080204" pitchFamily="34" charset="-128"/>
              <a:cs typeface="ＭＳ Ｐゴシック" charset="0"/>
            </a:endParaRPr>
          </a:p>
          <a:p>
            <a:pPr marL="170730" indent="-170730">
              <a:buFont typeface="Webdings" panose="05030102010509060703" pitchFamily="18" charset="2"/>
              <a:buChar char="i"/>
              <a:defRPr/>
            </a:pPr>
            <a:r>
              <a:rPr lang="en-GB" dirty="0">
                <a:sym typeface="Webdings" panose="05030102010509060703" pitchFamily="18" charset="2"/>
              </a:rPr>
              <a:t>Sources:</a:t>
            </a:r>
          </a:p>
          <a:p>
            <a:pPr marL="170730" indent="-170730">
              <a:buFont typeface="Arial" panose="020B0604020202020204" pitchFamily="34" charset="0"/>
              <a:buChar char="•"/>
            </a:pPr>
            <a:r>
              <a:rPr lang="en-US" b="0" dirty="0"/>
              <a:t>GOV.UK – </a:t>
            </a:r>
            <a:r>
              <a:rPr lang="en-US" b="0" dirty="0" err="1"/>
              <a:t>DfE</a:t>
            </a:r>
            <a:r>
              <a:rPr lang="en-US" b="0" dirty="0"/>
              <a:t>, </a:t>
            </a:r>
            <a:r>
              <a:rPr lang="en-US" b="0" i="1" dirty="0"/>
              <a:t>Keeping Children Safe in Education</a:t>
            </a:r>
            <a:r>
              <a:rPr lang="en-US" b="0" dirty="0"/>
              <a:t>. </a:t>
            </a:r>
            <a:r>
              <a:rPr lang="en-GB" b="0" dirty="0"/>
              <a:t>https://www.gov.uk/government/publications/keeping-children-safe-in-education--2</a:t>
            </a:r>
          </a:p>
          <a:p>
            <a:pPr marL="170730" indent="-170730">
              <a:buFont typeface="Arial" panose="020B0604020202020204" pitchFamily="34" charset="0"/>
              <a:buChar char="•"/>
              <a:defRPr/>
            </a:pPr>
            <a:r>
              <a:rPr lang="en-GB" dirty="0">
                <a:sym typeface="Webdings" panose="05030102010509060703" pitchFamily="18" charset="2"/>
              </a:rPr>
              <a:t>NSPCC, </a:t>
            </a:r>
            <a:r>
              <a:rPr lang="en-GB" i="1" dirty="0">
                <a:sym typeface="Webdings" panose="05030102010509060703" pitchFamily="18" charset="2"/>
              </a:rPr>
              <a:t>No one noticed,</a:t>
            </a:r>
            <a:r>
              <a:rPr lang="en-GB" i="1" baseline="0" dirty="0">
                <a:sym typeface="Webdings" panose="05030102010509060703" pitchFamily="18" charset="2"/>
              </a:rPr>
              <a:t> no one heard</a:t>
            </a:r>
            <a:r>
              <a:rPr lang="en-GB" baseline="0" dirty="0">
                <a:sym typeface="Webdings" panose="05030102010509060703" pitchFamily="18" charset="2"/>
              </a:rPr>
              <a:t>. https://learning.nspcc.org.uk/research-resources/2013/no-one-noticed-no-one-heard</a:t>
            </a:r>
            <a:r>
              <a:rPr lang="en-GB" dirty="0">
                <a:sym typeface="Webdings" panose="05030102010509060703" pitchFamily="18" charset="2"/>
              </a:rPr>
              <a:t> </a:t>
            </a:r>
          </a:p>
          <a:p>
            <a:pPr marL="170730" indent="-170730">
              <a:buFont typeface="Arial" panose="020B0604020202020204" pitchFamily="34" charset="0"/>
              <a:buChar char="•"/>
              <a:defRPr/>
            </a:pPr>
            <a:r>
              <a:rPr lang="en-GB" dirty="0">
                <a:sym typeface="Webdings" panose="05030102010509060703" pitchFamily="18" charset="2"/>
              </a:rPr>
              <a:t>NSPCC, </a:t>
            </a:r>
            <a:r>
              <a:rPr lang="en-GB" i="1" dirty="0">
                <a:sym typeface="Webdings" panose="05030102010509060703" pitchFamily="18" charset="2"/>
              </a:rPr>
              <a:t>Recognising and responding</a:t>
            </a:r>
            <a:r>
              <a:rPr lang="en-GB" i="1" baseline="0" dirty="0">
                <a:sym typeface="Webdings" panose="05030102010509060703" pitchFamily="18" charset="2"/>
              </a:rPr>
              <a:t> to abuse</a:t>
            </a:r>
            <a:r>
              <a:rPr lang="en-GB" baseline="0" dirty="0">
                <a:sym typeface="Webdings" panose="05030102010509060703" pitchFamily="18" charset="2"/>
              </a:rPr>
              <a:t>. https://learning.nspcc.org.uk/child-abuse-and-neglect/recognising-and-responding-to-abuse</a:t>
            </a:r>
            <a:endParaRPr lang="en-GB" dirty="0"/>
          </a:p>
        </p:txBody>
      </p:sp>
      <p:sp>
        <p:nvSpPr>
          <p:cNvPr id="4" name="Slide Number Placeholder 3"/>
          <p:cNvSpPr>
            <a:spLocks noGrp="1"/>
          </p:cNvSpPr>
          <p:nvPr>
            <p:ph type="sldNum" sz="quarter" idx="10"/>
          </p:nvPr>
        </p:nvSpPr>
        <p:spPr/>
        <p:txBody>
          <a:bodyPr/>
          <a:lstStyle/>
          <a:p>
            <a:fld id="{AB3CA2E7-F72A-4227-8823-B39AD09B568A}" type="slidenum">
              <a:rPr lang="en-GB" smtClean="0"/>
              <a:t>4</a:t>
            </a:fld>
            <a:endParaRPr lang="en-GB"/>
          </a:p>
        </p:txBody>
      </p:sp>
    </p:spTree>
    <p:extLst>
      <p:ext uri="{BB962C8B-B14F-4D97-AF65-F5344CB8AC3E}">
        <p14:creationId xmlns:p14="http://schemas.microsoft.com/office/powerpoint/2010/main" val="414267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730" indent="-170730" defTabSz="910560">
              <a:buFont typeface="Arial" panose="020B0604020202020204" pitchFamily="34" charset="0"/>
              <a:buChar char="•"/>
              <a:defRPr/>
            </a:pPr>
            <a:r>
              <a:rPr lang="en-GB" dirty="0"/>
              <a:t>Ask staff to take </a:t>
            </a:r>
            <a:r>
              <a:rPr lang="en-GB" b="1" dirty="0"/>
              <a:t>3 minutes </a:t>
            </a:r>
            <a:r>
              <a:rPr lang="en-GB" dirty="0"/>
              <a:t>to write down, individually, what</a:t>
            </a:r>
            <a:r>
              <a:rPr lang="en-GB" baseline="0" dirty="0"/>
              <a:t> they remember about what Charlie said in the video</a:t>
            </a:r>
          </a:p>
          <a:p>
            <a:pPr marL="626010" lvl="1" indent="-170730" defTabSz="910560">
              <a:buFont typeface="Arial" panose="020B0604020202020204" pitchFamily="34" charset="0"/>
              <a:buChar char="•"/>
              <a:defRPr/>
            </a:pPr>
            <a:r>
              <a:rPr lang="en-US" b="0" baseline="0" dirty="0"/>
              <a:t>There’s space for them to do this on </a:t>
            </a:r>
            <a:r>
              <a:rPr lang="en-US" b="1" baseline="0" dirty="0"/>
              <a:t>page 1 </a:t>
            </a:r>
            <a:r>
              <a:rPr lang="en-US" b="0" baseline="0" dirty="0"/>
              <a:t>of their activity packs</a:t>
            </a:r>
            <a:endParaRPr lang="en-GB" b="0" baseline="0" dirty="0"/>
          </a:p>
          <a:p>
            <a:endParaRPr lang="en-GB" dirty="0"/>
          </a:p>
        </p:txBody>
      </p:sp>
      <p:sp>
        <p:nvSpPr>
          <p:cNvPr id="4" name="Slide Number Placeholder 3"/>
          <p:cNvSpPr>
            <a:spLocks noGrp="1"/>
          </p:cNvSpPr>
          <p:nvPr>
            <p:ph type="sldNum" sz="quarter" idx="10"/>
          </p:nvPr>
        </p:nvSpPr>
        <p:spPr/>
        <p:txBody>
          <a:bodyPr/>
          <a:lstStyle/>
          <a:p>
            <a:fld id="{AB3CA2E7-F72A-4227-8823-B39AD09B568A}" type="slidenum">
              <a:rPr lang="en-GB" smtClean="0"/>
              <a:t>5</a:t>
            </a:fld>
            <a:endParaRPr lang="en-GB"/>
          </a:p>
        </p:txBody>
      </p:sp>
    </p:spTree>
    <p:extLst>
      <p:ext uri="{BB962C8B-B14F-4D97-AF65-F5344CB8AC3E}">
        <p14:creationId xmlns:p14="http://schemas.microsoft.com/office/powerpoint/2010/main" val="4281788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The slide notes below are an</a:t>
            </a:r>
            <a:r>
              <a:rPr lang="en-US" b="1" baseline="0" dirty="0"/>
              <a:t> extract from the notes to go with the slide. The full slide notes are only available </a:t>
            </a:r>
            <a:r>
              <a:rPr lang="en-GB" b="1" baseline="0" dirty="0"/>
              <a:t>to schools with a Leaders+ Safeguarding or Whole School membership.</a:t>
            </a:r>
            <a:endParaRPr lang="en-GB" b="1" dirty="0"/>
          </a:p>
          <a:p>
            <a:pPr marL="170730" indent="-170730">
              <a:buFont typeface="Arial" panose="020B0604020202020204" pitchFamily="34" charset="0"/>
              <a:buChar char="•"/>
              <a:defRPr/>
            </a:pPr>
            <a:endParaRPr lang="en-GB" dirty="0">
              <a:sym typeface="Webdings" panose="05030102010509060703" pitchFamily="18" charset="2"/>
            </a:endParaRPr>
          </a:p>
          <a:p>
            <a:pPr marL="170730" indent="-170730">
              <a:buFont typeface="Arial" panose="020B0604020202020204" pitchFamily="34" charset="0"/>
              <a:buChar char="•"/>
              <a:defRPr/>
            </a:pPr>
            <a:r>
              <a:rPr lang="en-GB" dirty="0">
                <a:sym typeface="Webdings" panose="05030102010509060703" pitchFamily="18" charset="2"/>
              </a:rPr>
              <a:t>Explain to staff that the cost-of-living crisis is something that they may not have considered before in terms of safeguarding – but as you’ve discussed earlier when looking at neglect, it’s something that everyone needs to be aware of</a:t>
            </a:r>
          </a:p>
          <a:p>
            <a:pPr marL="170730" indent="-170730">
              <a:buFont typeface="Arial" panose="020B0604020202020204" pitchFamily="34" charset="0"/>
              <a:buChar char="•"/>
              <a:defRPr/>
            </a:pPr>
            <a:r>
              <a:rPr lang="en-GB" b="0" dirty="0">
                <a:sym typeface="Webdings" panose="05030102010509060703" pitchFamily="18" charset="2"/>
              </a:rPr>
              <a:t>Remind staff that poverty is not the same as neglect, and you are not suggesting that any pupil affected by the cost-of-living crisis is being neglected or otherwise abused – </a:t>
            </a:r>
            <a:r>
              <a:rPr lang="en-GB" b="1" dirty="0">
                <a:sym typeface="Webdings" panose="05030102010509060703" pitchFamily="18" charset="2"/>
              </a:rPr>
              <a:t>however</a:t>
            </a:r>
            <a:r>
              <a:rPr lang="en-GB" b="0" dirty="0">
                <a:sym typeface="Webdings" panose="05030102010509060703" pitchFamily="18" charset="2"/>
              </a:rPr>
              <a:t>, it does increase the risk of various safeguarding issues, which we’re going to go through now</a:t>
            </a:r>
          </a:p>
          <a:p>
            <a:pPr marL="170730" indent="-170730">
              <a:buFont typeface="Arial" panose="020B0604020202020204" pitchFamily="34" charset="0"/>
              <a:buChar char="•"/>
              <a:defRPr/>
            </a:pPr>
            <a:endParaRPr lang="en-GB" dirty="0">
              <a:sym typeface="Webdings" panose="05030102010509060703" pitchFamily="18" charset="2"/>
            </a:endParaRPr>
          </a:p>
          <a:p>
            <a:pPr marL="170730" indent="-170730">
              <a:buFont typeface="Webdings" panose="05030102010509060703" pitchFamily="18" charset="2"/>
              <a:buChar char="i"/>
              <a:defRPr/>
            </a:pPr>
            <a:r>
              <a:rPr lang="en-GB" dirty="0">
                <a:sym typeface="Webdings" panose="05030102010509060703" pitchFamily="18" charset="2"/>
              </a:rPr>
              <a:t>Sources:</a:t>
            </a:r>
          </a:p>
          <a:p>
            <a:pPr marL="170730" indent="-170730">
              <a:buFont typeface="Arial" panose="020B0604020202020204" pitchFamily="34" charset="0"/>
              <a:buChar char="•"/>
            </a:pPr>
            <a:r>
              <a:rPr lang="en-GB" dirty="0"/>
              <a:t>Action for Children, </a:t>
            </a:r>
            <a:r>
              <a:rPr lang="en-GB" i="1" dirty="0"/>
              <a:t>How is the cost of living crisis impacting children? </a:t>
            </a:r>
            <a:r>
              <a:rPr lang="en-GB" i="0" dirty="0"/>
              <a:t>https://www.actionforchildren.org.uk/blog/how-is-the-cost-of-living-crisis-impacting-children/</a:t>
            </a:r>
            <a:endParaRPr lang="en-GB" dirty="0"/>
          </a:p>
          <a:p>
            <a:pPr marL="170730" indent="-170730">
              <a:buFont typeface="Arial" panose="020B0604020202020204" pitchFamily="34" charset="0"/>
              <a:buChar char="•"/>
            </a:pPr>
            <a:r>
              <a:rPr lang="en-GB" dirty="0" err="1"/>
              <a:t>Barnardos</a:t>
            </a:r>
            <a:r>
              <a:rPr lang="en-GB" dirty="0"/>
              <a:t>, </a:t>
            </a:r>
            <a:r>
              <a:rPr lang="en-GB" i="1" dirty="0"/>
              <a:t>At what cost? The impact of the cost-of-living on children and young people</a:t>
            </a:r>
            <a:r>
              <a:rPr lang="en-GB" i="0" dirty="0"/>
              <a:t>. https://www.barnardos.org.uk/get-involved/campaign-with-us/impact-of-cost-of-living</a:t>
            </a:r>
          </a:p>
          <a:p>
            <a:pPr marL="170730" indent="-170730">
              <a:buFont typeface="Arial" panose="020B0604020202020204" pitchFamily="34" charset="0"/>
              <a:buChar char="•"/>
            </a:pPr>
            <a:r>
              <a:rPr lang="en-GB" i="0" dirty="0"/>
              <a:t>BBC Children in Need, </a:t>
            </a:r>
            <a:r>
              <a:rPr lang="en-GB" i="1" dirty="0"/>
              <a:t>“I can’t afford it” – how poverty can lead to exclusion and isolation. </a:t>
            </a:r>
            <a:r>
              <a:rPr lang="en-GB" i="0" dirty="0"/>
              <a:t>https://www.bbcchildreninneed.co.uk/changing-lives/our-latest-on-the-cost-of-living-crisis/i-cant-afford-it-how-poverty-can-lead-to-exclusion-and-isolation/</a:t>
            </a:r>
          </a:p>
          <a:p>
            <a:pPr marL="170730" indent="-170730">
              <a:buFont typeface="Arial" panose="020B0604020202020204" pitchFamily="34" charset="0"/>
              <a:buChar char="•"/>
            </a:pPr>
            <a:r>
              <a:rPr lang="en-GB" i="0" dirty="0"/>
              <a:t>BBC Children in Need, </a:t>
            </a:r>
            <a:r>
              <a:rPr lang="en-GB" i="1" dirty="0"/>
              <a:t>Our latest on the cost of living crisis. </a:t>
            </a:r>
            <a:r>
              <a:rPr lang="en-GB" i="0" dirty="0"/>
              <a:t>https://www.bbcchildreninneed.co.uk/changing-lives/our-latest-on-the-cost-of-living-crisis/</a:t>
            </a:r>
          </a:p>
          <a:p>
            <a:pPr marL="170730" indent="-170730">
              <a:buFont typeface="Arial" panose="020B0604020202020204" pitchFamily="34" charset="0"/>
              <a:buChar char="•"/>
            </a:pPr>
            <a:r>
              <a:rPr lang="en-GB" i="0" dirty="0"/>
              <a:t>The Children’s Society, </a:t>
            </a:r>
            <a:r>
              <a:rPr lang="en-GB" i="1" dirty="0"/>
              <a:t>Children in a cost of living crisis. </a:t>
            </a:r>
            <a:r>
              <a:rPr lang="en-GB" i="0" dirty="0"/>
              <a:t>https://www.childrenssociety.org.uk/what-we-do/blogs/children-cost-of-living-crisis</a:t>
            </a:r>
          </a:p>
          <a:p>
            <a:pPr marL="170730" indent="-170730">
              <a:buFont typeface="Arial" panose="020B0604020202020204" pitchFamily="34" charset="0"/>
              <a:buChar char="•"/>
            </a:pPr>
            <a:r>
              <a:rPr lang="en-GB" i="0" dirty="0"/>
              <a:t>The Children’s Society, </a:t>
            </a:r>
            <a:r>
              <a:rPr lang="en-GB" i="1" dirty="0"/>
              <a:t>Criminals capitalising on a crisis</a:t>
            </a:r>
            <a:r>
              <a:rPr lang="en-GB" i="0" dirty="0"/>
              <a:t>. https://www.childrenssociety.org.uk/what-we-do/blogs/criminals-capitalising-cost-living-crisis</a:t>
            </a:r>
          </a:p>
          <a:p>
            <a:pPr marL="170730" indent="-170730" defTabSz="910560">
              <a:buFont typeface="Arial" panose="020B0604020202020204" pitchFamily="34" charset="0"/>
              <a:buChar char="•"/>
              <a:defRPr/>
            </a:pPr>
            <a:r>
              <a:rPr lang="en-GB" dirty="0"/>
              <a:t>Women’s Aid, </a:t>
            </a:r>
            <a:r>
              <a:rPr lang="en-GB" i="1" dirty="0"/>
              <a:t>The cost of living is preventing women from fleeing domestic abuse. </a:t>
            </a:r>
            <a:r>
              <a:rPr lang="en-GB" dirty="0"/>
              <a:t>https://www.womensaid.org.uk/the-cost-of-living/</a:t>
            </a:r>
          </a:p>
          <a:p>
            <a:pPr marL="170730" indent="-170730" defTabSz="910560">
              <a:buFont typeface="Arial" panose="020B0604020202020204" pitchFamily="34" charset="0"/>
              <a:buChar char="•"/>
              <a:defRPr/>
            </a:pPr>
            <a:r>
              <a:rPr lang="en-GB" dirty="0"/>
              <a:t>Young Minds, </a:t>
            </a:r>
            <a:r>
              <a:rPr lang="en-GB" i="1" dirty="0"/>
              <a:t>Money and mental health</a:t>
            </a:r>
            <a:r>
              <a:rPr lang="en-GB" i="0" dirty="0"/>
              <a:t>. https://www.youngminds.org.uk/parent/parents-a-z-mental-health-guide/money-and-mental-health/</a:t>
            </a:r>
            <a:endParaRPr lang="en-GB" dirty="0"/>
          </a:p>
        </p:txBody>
      </p:sp>
      <p:sp>
        <p:nvSpPr>
          <p:cNvPr id="4" name="Slide Number Placeholder 3"/>
          <p:cNvSpPr>
            <a:spLocks noGrp="1"/>
          </p:cNvSpPr>
          <p:nvPr>
            <p:ph type="sldNum" sz="quarter" idx="10"/>
          </p:nvPr>
        </p:nvSpPr>
        <p:spPr/>
        <p:txBody>
          <a:bodyPr/>
          <a:lstStyle/>
          <a:p>
            <a:fld id="{AB3CA2E7-F72A-4227-8823-B39AD09B568A}" type="slidenum">
              <a:rPr lang="en-GB" smtClean="0"/>
              <a:t>6</a:t>
            </a:fld>
            <a:endParaRPr lang="en-GB"/>
          </a:p>
        </p:txBody>
      </p:sp>
    </p:spTree>
    <p:extLst>
      <p:ext uri="{BB962C8B-B14F-4D97-AF65-F5344CB8AC3E}">
        <p14:creationId xmlns:p14="http://schemas.microsoft.com/office/powerpoint/2010/main" val="233700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0560" rtl="0" eaLnBrk="1" fontAlgn="auto" latinLnBrk="0" hangingPunct="1">
              <a:lnSpc>
                <a:spcPct val="100000"/>
              </a:lnSpc>
              <a:spcBef>
                <a:spcPts val="0"/>
              </a:spcBef>
              <a:spcAft>
                <a:spcPts val="0"/>
              </a:spcAft>
              <a:buClrTx/>
              <a:buSzTx/>
              <a:buFontTx/>
              <a:buNone/>
              <a:tabLst/>
              <a:defRPr/>
            </a:pPr>
            <a:r>
              <a:rPr lang="en-US" b="1" dirty="0"/>
              <a:t>The slide notes below are an</a:t>
            </a:r>
            <a:r>
              <a:rPr lang="en-US" b="1" baseline="0" dirty="0"/>
              <a:t> extract from the notes to go with the slide. The full slide notes are only available </a:t>
            </a:r>
            <a:r>
              <a:rPr lang="en-GB" b="1" baseline="0" dirty="0"/>
              <a:t>to schools with a Leaders+ Safeguarding or Whole School membership.</a:t>
            </a:r>
          </a:p>
          <a:p>
            <a:pPr marL="0" marR="0" lvl="0" indent="0" algn="l" defTabSz="910560" rtl="0" eaLnBrk="1" fontAlgn="auto" latinLnBrk="0" hangingPunct="1">
              <a:lnSpc>
                <a:spcPct val="100000"/>
              </a:lnSpc>
              <a:spcBef>
                <a:spcPts val="0"/>
              </a:spcBef>
              <a:spcAft>
                <a:spcPts val="0"/>
              </a:spcAft>
              <a:buClrTx/>
              <a:buSzTx/>
              <a:buFontTx/>
              <a:buNone/>
              <a:tabLst/>
              <a:defRPr/>
            </a:pPr>
            <a:endParaRPr lang="en-GB" b="1" dirty="0"/>
          </a:p>
          <a:p>
            <a:pPr defTabSz="910560">
              <a:defRPr/>
            </a:pPr>
            <a:r>
              <a:rPr lang="en-GB" b="1" dirty="0"/>
              <a:t>[If you want to cover mental health, decide whether you want to show the video in this slide (more in depth), or talk through the next slide (less in depth). Delete this slide if you’re not using the video at your safeguarding INSET. Please note: you need to be playing the slideshow to be able to select the link on the slide and play the video. In advance, prepare to remind staff of your procedures for reporting concerns about pupils’ mental health.</a:t>
            </a:r>
          </a:p>
          <a:p>
            <a:pPr defTabSz="910560">
              <a:defRPr/>
            </a:pPr>
            <a:endParaRPr lang="en-GB" b="1" dirty="0"/>
          </a:p>
          <a:p>
            <a:pPr defTabSz="910560">
              <a:defRPr/>
            </a:pPr>
            <a:r>
              <a:rPr lang="en-GB" b="1" dirty="0"/>
              <a:t>This video starts with a story about how poor mental health can affect children and gives some context to the issue. It then covers what staff should look out for, and finishes with an expert talking about what school staff can do.</a:t>
            </a:r>
            <a:r>
              <a:rPr lang="en-GB" b="1" baseline="0" dirty="0"/>
              <a:t>]</a:t>
            </a:r>
            <a:endParaRPr lang="en-GB" b="1" dirty="0"/>
          </a:p>
          <a:p>
            <a:endParaRPr lang="en-GB" dirty="0"/>
          </a:p>
          <a:p>
            <a:pPr marL="170730" indent="-170730" defTabSz="910560">
              <a:buFont typeface="Arial" panose="020B0604020202020204" pitchFamily="34" charset="0"/>
              <a:buChar char="•"/>
              <a:defRPr/>
            </a:pPr>
            <a:r>
              <a:rPr lang="en-US" dirty="0"/>
              <a:t>Remind staff that mental health is part of safeguarding</a:t>
            </a:r>
          </a:p>
          <a:p>
            <a:pPr marL="170730" indent="-170730" defTabSz="910560">
              <a:buFont typeface="Arial" panose="020B0604020202020204" pitchFamily="34" charset="0"/>
              <a:buChar char="•"/>
              <a:defRPr/>
            </a:pPr>
            <a:r>
              <a:rPr lang="en-US" dirty="0"/>
              <a:t>Explain that mental health needs can be an indicator of suffering abuse, neglect or exploitation, or that a child is at risk – remind them about the earlier slide where you saw that children with mental health needs are more vulnerable</a:t>
            </a:r>
          </a:p>
          <a:p>
            <a:pPr>
              <a:defRPr/>
            </a:pPr>
            <a:endParaRPr lang="en-GB" dirty="0">
              <a:ea typeface="MS PGothic" panose="020B0600070205080204" pitchFamily="34" charset="-128"/>
              <a:cs typeface="ＭＳ Ｐゴシック" charset="0"/>
            </a:endParaRPr>
          </a:p>
          <a:p>
            <a:pPr marL="180479" indent="-180479">
              <a:buFont typeface="Webdings" panose="05030102010509060703" pitchFamily="18" charset="2"/>
              <a:buChar char="i"/>
              <a:defRPr/>
            </a:pPr>
            <a:r>
              <a:rPr lang="en-GB" dirty="0">
                <a:sym typeface="Webdings" panose="05030102010509060703" pitchFamily="18" charset="2"/>
              </a:rPr>
              <a:t>Sources:</a:t>
            </a:r>
            <a:endParaRPr lang="en-US" altLang="en-US" dirty="0"/>
          </a:p>
          <a:p>
            <a:pPr marL="170730" indent="-170730">
              <a:buFont typeface="Arial" panose="020B0604020202020204" pitchFamily="34" charset="0"/>
              <a:buChar char="•"/>
              <a:defRPr/>
            </a:pPr>
            <a:r>
              <a:rPr lang="en-US" altLang="en-US" dirty="0"/>
              <a:t>The Children’s Society, </a:t>
            </a:r>
            <a:r>
              <a:rPr lang="en-US" altLang="en-US" i="1" dirty="0"/>
              <a:t>Children’s mental health statistics</a:t>
            </a:r>
            <a:r>
              <a:rPr lang="en-US" altLang="en-US" dirty="0"/>
              <a:t>. https://www.childrenssociety.org.uk/what-we-do/our-work/well-being/mental-health-statistics</a:t>
            </a:r>
          </a:p>
          <a:p>
            <a:pPr marL="170730" indent="-170730" defTabSz="910560">
              <a:buFont typeface="Arial" panose="020B0604020202020204" pitchFamily="34" charset="0"/>
              <a:buChar char="•"/>
              <a:defRPr/>
            </a:pPr>
            <a:r>
              <a:rPr lang="en-GB" altLang="en-US" dirty="0">
                <a:solidFill>
                  <a:srgbClr val="12263F"/>
                </a:solidFill>
                <a:latin typeface="Arial" panose="020B0604020202020204" pitchFamily="34" charset="0"/>
                <a:cs typeface="Arial" panose="020B0604020202020204" pitchFamily="34" charset="0"/>
              </a:rPr>
              <a:t>GOV.UK – Department for Education, </a:t>
            </a:r>
            <a:r>
              <a:rPr lang="en-GB" altLang="en-US" i="1" dirty="0">
                <a:solidFill>
                  <a:srgbClr val="12263F"/>
                </a:solidFill>
                <a:latin typeface="Arial" panose="020B0604020202020204" pitchFamily="34" charset="0"/>
                <a:cs typeface="Arial" panose="020B0604020202020204" pitchFamily="34" charset="0"/>
              </a:rPr>
              <a:t>Keeping Children Safe in Education</a:t>
            </a:r>
            <a:r>
              <a:rPr lang="en-GB" altLang="en-US" dirty="0">
                <a:solidFill>
                  <a:srgbClr val="12263F"/>
                </a:solidFill>
                <a:latin typeface="Arial" panose="020B0604020202020204" pitchFamily="34" charset="0"/>
                <a:cs typeface="Arial" panose="020B0604020202020204" pitchFamily="34" charset="0"/>
              </a:rPr>
              <a:t>. https://www.gov.uk/government/publications/keeping-children-safe-in-education--2</a:t>
            </a:r>
          </a:p>
          <a:p>
            <a:pPr marL="170730" indent="-170730" defTabSz="910560">
              <a:buFont typeface="Arial" panose="020B0604020202020204" pitchFamily="34" charset="0"/>
              <a:buChar char="•"/>
              <a:defRPr/>
            </a:pPr>
            <a:r>
              <a:rPr lang="en-US" altLang="en-US" dirty="0"/>
              <a:t>The Guardian, </a:t>
            </a:r>
            <a:r>
              <a:rPr lang="en-US" altLang="en-US" i="1" dirty="0"/>
              <a:t>Swamped NHS mental health services turning away children, say GPs</a:t>
            </a:r>
            <a:r>
              <a:rPr lang="en-US" altLang="en-US" dirty="0"/>
              <a:t>. https://www.theguardian.com/society/2022/apr/03/swamped-nhs-mental-health-services-turning-away-children-say-doctors</a:t>
            </a:r>
          </a:p>
          <a:p>
            <a:pPr marL="170730" indent="-170730">
              <a:buFont typeface="Arial" panose="020B0604020202020204" pitchFamily="34" charset="0"/>
              <a:buChar char="•"/>
              <a:defRPr/>
            </a:pPr>
            <a:r>
              <a:rPr lang="en-US" altLang="en-US" dirty="0"/>
              <a:t>NHS, </a:t>
            </a:r>
            <a:r>
              <a:rPr lang="en-US" altLang="en-US" i="1" dirty="0"/>
              <a:t>Depression in children and young people</a:t>
            </a:r>
            <a:r>
              <a:rPr lang="en-US" altLang="en-US" dirty="0"/>
              <a:t>. https://www.nhs.uk/mental-health/children-and-young-adults/advice-for-parents/children-depressed-signs/</a:t>
            </a:r>
          </a:p>
          <a:p>
            <a:pPr marL="170730" indent="-170730">
              <a:buFont typeface="Arial" panose="020B0604020202020204" pitchFamily="34" charset="0"/>
              <a:buChar char="•"/>
              <a:defRPr/>
            </a:pPr>
            <a:r>
              <a:rPr lang="en-US" altLang="en-US" dirty="0"/>
              <a:t>NSPCC, </a:t>
            </a:r>
            <a:r>
              <a:rPr lang="en-US" altLang="en-US" i="1" dirty="0"/>
              <a:t>Depression, anxiety and mental health</a:t>
            </a:r>
            <a:r>
              <a:rPr lang="en-US" altLang="en-US" dirty="0"/>
              <a:t>. https://www.nspcc.org.uk/keeping-children-safe/childrens-mental-health/depression-anxiety-mental-health/</a:t>
            </a:r>
          </a:p>
          <a:p>
            <a:pPr marL="170730" indent="-170730" defTabSz="910560">
              <a:buFont typeface="Arial" panose="020B0604020202020204" pitchFamily="34" charset="0"/>
              <a:buChar char="•"/>
              <a:defRPr/>
            </a:pPr>
            <a:r>
              <a:rPr lang="en-US" baseline="0" dirty="0">
                <a:sym typeface="Webdings" panose="05030102010509060703" pitchFamily="18" charset="2"/>
              </a:rPr>
              <a:t>NSPCC, </a:t>
            </a:r>
            <a:r>
              <a:rPr lang="en-US" i="1" baseline="0" dirty="0">
                <a:sym typeface="Webdings" panose="05030102010509060703" pitchFamily="18" charset="2"/>
              </a:rPr>
              <a:t>No one noticed, no one heard</a:t>
            </a:r>
            <a:r>
              <a:rPr lang="en-US" baseline="0" dirty="0">
                <a:sym typeface="Webdings" panose="05030102010509060703" pitchFamily="18" charset="2"/>
              </a:rPr>
              <a:t>. https://learning.nspcc.org.uk/research-resources/2013/no-one-noticed-no-one-heard</a:t>
            </a:r>
            <a:endParaRPr lang="en-GB" baseline="0" dirty="0"/>
          </a:p>
          <a:p>
            <a:pPr>
              <a:defRPr/>
            </a:pPr>
            <a:endParaRPr lang="en-GB" altLang="en-US" dirty="0"/>
          </a:p>
        </p:txBody>
      </p:sp>
      <p:sp>
        <p:nvSpPr>
          <p:cNvPr id="4" name="Slide Number Placeholder 3"/>
          <p:cNvSpPr>
            <a:spLocks noGrp="1"/>
          </p:cNvSpPr>
          <p:nvPr>
            <p:ph type="sldNum" sz="quarter" idx="10"/>
          </p:nvPr>
        </p:nvSpPr>
        <p:spPr/>
        <p:txBody>
          <a:bodyPr/>
          <a:lstStyle/>
          <a:p>
            <a:fld id="{AB3CA2E7-F72A-4227-8823-B39AD09B568A}" type="slidenum">
              <a:rPr lang="en-GB" smtClean="0"/>
              <a:t>7</a:t>
            </a:fld>
            <a:endParaRPr lang="en-GB"/>
          </a:p>
        </p:txBody>
      </p:sp>
    </p:spTree>
    <p:extLst>
      <p:ext uri="{BB962C8B-B14F-4D97-AF65-F5344CB8AC3E}">
        <p14:creationId xmlns:p14="http://schemas.microsoft.com/office/powerpoint/2010/main" val="4273910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slide notes below are an</a:t>
            </a:r>
            <a:r>
              <a:rPr lang="en-US" b="1" baseline="0" dirty="0"/>
              <a:t> extract from the notes to go with the slide. The full slide notes are only available </a:t>
            </a:r>
            <a:r>
              <a:rPr lang="en-GB" b="1" baseline="0" dirty="0"/>
              <a:t>to schools with a Leaders+ Safeguarding or Whole School membership.</a:t>
            </a:r>
            <a:endParaRPr lang="en-GB" b="1" dirty="0"/>
          </a:p>
          <a:p>
            <a:endParaRPr lang="en-GB" dirty="0"/>
          </a:p>
          <a:p>
            <a:pPr marL="170730" indent="-170730">
              <a:buFont typeface="Arial" panose="020B0604020202020204" pitchFamily="34" charset="0"/>
              <a:buChar char="•"/>
            </a:pPr>
            <a:r>
              <a:rPr lang="en-GB" dirty="0"/>
              <a:t>Tell</a:t>
            </a:r>
            <a:r>
              <a:rPr lang="en-GB" baseline="0" dirty="0"/>
              <a:t> staff that you’ve now reached the end of today’s safeguarding INSET</a:t>
            </a:r>
          </a:p>
          <a:p>
            <a:pPr marL="170730" indent="-170730">
              <a:buFont typeface="Arial" panose="020B0604020202020204" pitchFamily="34" charset="0"/>
              <a:buChar char="•"/>
            </a:pPr>
            <a:r>
              <a:rPr lang="en-GB" dirty="0"/>
              <a:t>Round off by recapping the key messages from this training</a:t>
            </a:r>
            <a:r>
              <a:rPr lang="en-GB" baseline="0" dirty="0"/>
              <a:t> session</a:t>
            </a:r>
          </a:p>
        </p:txBody>
      </p:sp>
      <p:sp>
        <p:nvSpPr>
          <p:cNvPr id="4" name="Slide Number Placeholder 3"/>
          <p:cNvSpPr>
            <a:spLocks noGrp="1"/>
          </p:cNvSpPr>
          <p:nvPr>
            <p:ph type="sldNum" sz="quarter" idx="10"/>
          </p:nvPr>
        </p:nvSpPr>
        <p:spPr/>
        <p:txBody>
          <a:bodyPr/>
          <a:lstStyle/>
          <a:p>
            <a:fld id="{AB3CA2E7-F72A-4227-8823-B39AD09B568A}" type="slidenum">
              <a:rPr lang="en-GB" smtClean="0"/>
              <a:t>8</a:t>
            </a:fld>
            <a:endParaRPr lang="en-GB"/>
          </a:p>
        </p:txBody>
      </p:sp>
    </p:spTree>
    <p:extLst>
      <p:ext uri="{BB962C8B-B14F-4D97-AF65-F5344CB8AC3E}">
        <p14:creationId xmlns:p14="http://schemas.microsoft.com/office/powerpoint/2010/main" val="322679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3CA2E7-F72A-4227-8823-B39AD09B568A}" type="slidenum">
              <a:rPr lang="en-GB" smtClean="0"/>
              <a:t>9</a:t>
            </a:fld>
            <a:endParaRPr lang="en-GB"/>
          </a:p>
        </p:txBody>
      </p:sp>
    </p:spTree>
    <p:extLst>
      <p:ext uri="{BB962C8B-B14F-4D97-AF65-F5344CB8AC3E}">
        <p14:creationId xmlns:p14="http://schemas.microsoft.com/office/powerpoint/2010/main" val="4251243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thekeysupport.com/terms" TargetMode="Externa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hyperlink" Target="http://thekeysupport.com/term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56555920-16DA-524A-B310-C29F0294C6EB}"/>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rot="17254198">
            <a:off x="-1239743" y="-1910034"/>
            <a:ext cx="6392965" cy="6659339"/>
          </a:xfrm>
          <a:prstGeom prst="rect">
            <a:avLst/>
          </a:prstGeom>
        </p:spPr>
      </p:pic>
      <p:pic>
        <p:nvPicPr>
          <p:cNvPr id="11" name="Picture 10" descr="Shape&#10;&#10;Description automatically generated">
            <a:extLst>
              <a:ext uri="{FF2B5EF4-FFF2-40B4-BE49-F238E27FC236}">
                <a16:creationId xmlns:a16="http://schemas.microsoft.com/office/drawing/2014/main" id="{56DA628F-EB0A-E242-BF1F-EA6AC850EEAB}"/>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rot="7861749">
            <a:off x="470682" y="3087130"/>
            <a:ext cx="6392965" cy="6659339"/>
          </a:xfrm>
          <a:prstGeom prst="rect">
            <a:avLst/>
          </a:prstGeom>
        </p:spPr>
      </p:pic>
      <p:pic>
        <p:nvPicPr>
          <p:cNvPr id="21" name="Picture 20" descr="A picture containing logo&#10;&#10;Description automatically generated">
            <a:extLst>
              <a:ext uri="{FF2B5EF4-FFF2-40B4-BE49-F238E27FC236}">
                <a16:creationId xmlns:a16="http://schemas.microsoft.com/office/drawing/2014/main" id="{B63167CB-03C8-6F60-DCFE-7B20D10EBA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09115" y="400487"/>
            <a:ext cx="4127145" cy="619072"/>
          </a:xfrm>
          <a:prstGeom prst="rect">
            <a:avLst/>
          </a:prstGeom>
        </p:spPr>
      </p:pic>
      <p:sp>
        <p:nvSpPr>
          <p:cNvPr id="32" name="Text Placeholder 12">
            <a:extLst>
              <a:ext uri="{FF2B5EF4-FFF2-40B4-BE49-F238E27FC236}">
                <a16:creationId xmlns:a16="http://schemas.microsoft.com/office/drawing/2014/main" id="{2930538D-A318-8591-A198-409C21AB51B4}"/>
              </a:ext>
            </a:extLst>
          </p:cNvPr>
          <p:cNvSpPr>
            <a:spLocks noGrp="1"/>
          </p:cNvSpPr>
          <p:nvPr>
            <p:ph type="body" sz="quarter" idx="11"/>
          </p:nvPr>
        </p:nvSpPr>
        <p:spPr>
          <a:xfrm>
            <a:off x="5105953" y="2668511"/>
            <a:ext cx="5352638" cy="1340936"/>
          </a:xfrm>
          <a:prstGeom prst="rect">
            <a:avLst/>
          </a:prstGeom>
        </p:spPr>
        <p:txBody>
          <a:bodyPr/>
          <a:lstStyle>
            <a:lvl1pPr marL="0" indent="0">
              <a:buNone/>
              <a:defRPr sz="4800" b="1">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33" name="Shape 19">
            <a:extLst>
              <a:ext uri="{FF2B5EF4-FFF2-40B4-BE49-F238E27FC236}">
                <a16:creationId xmlns:a16="http://schemas.microsoft.com/office/drawing/2014/main" id="{6DA9F8D8-0925-002B-D15E-D4765DE6B605}"/>
              </a:ext>
            </a:extLst>
          </p:cNvPr>
          <p:cNvSpPr/>
          <p:nvPr userDrawn="1"/>
        </p:nvSpPr>
        <p:spPr>
          <a:xfrm>
            <a:off x="483322" y="6406168"/>
            <a:ext cx="36869"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r>
              <a:rPr sz="1250" dirty="0">
                <a:solidFill>
                  <a:srgbClr val="A6AAA9"/>
                </a:solidFill>
                <a:latin typeface="GT America Trial Light"/>
                <a:ea typeface="GT America Trial Light"/>
                <a:cs typeface="GT America Trial Light"/>
                <a:sym typeface="GT America Trial Light"/>
              </a:rPr>
              <a:t>￼</a:t>
            </a:r>
          </a:p>
        </p:txBody>
      </p:sp>
      <p:pic>
        <p:nvPicPr>
          <p:cNvPr id="12" name="Picture 11">
            <a:extLst>
              <a:ext uri="{FF2B5EF4-FFF2-40B4-BE49-F238E27FC236}">
                <a16:creationId xmlns:a16="http://schemas.microsoft.com/office/drawing/2014/main" id="{6E1B3AE0-7CDD-3142-8BF4-98EBDF17917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2500" y="2290081"/>
            <a:ext cx="1232101" cy="2097795"/>
          </a:xfrm>
          <a:prstGeom prst="rect">
            <a:avLst/>
          </a:prstGeom>
        </p:spPr>
      </p:pic>
      <p:sp>
        <p:nvSpPr>
          <p:cNvPr id="14" name="Shape 19">
            <a:extLst>
              <a:ext uri="{FF2B5EF4-FFF2-40B4-BE49-F238E27FC236}">
                <a16:creationId xmlns:a16="http://schemas.microsoft.com/office/drawing/2014/main" id="{D69B2227-3DE8-AD41-93B2-FDE4C3226590}"/>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
        <p:nvSpPr>
          <p:cNvPr id="9" name="Rectangle 8"/>
          <p:cNvSpPr/>
          <p:nvPr userDrawn="1"/>
        </p:nvSpPr>
        <p:spPr>
          <a:xfrm>
            <a:off x="1008691" y="6353133"/>
            <a:ext cx="6096000" cy="284693"/>
          </a:xfrm>
          <a:prstGeom prst="rect">
            <a:avLst/>
          </a:prstGeom>
        </p:spPr>
        <p:txBody>
          <a:bodyPr>
            <a:spAutoFit/>
          </a:bodyPr>
          <a:lstStyle/>
          <a:p>
            <a:r>
              <a:rPr lang="en-US" sz="1250" b="0" i="0" dirty="0">
                <a:solidFill>
                  <a:srgbClr val="12263F"/>
                </a:solidFill>
                <a:effectLst/>
                <a:latin typeface="Slack-Lato"/>
              </a:rPr>
              <a:t>© The Key Support Services Ltd | For terms of use, visit</a:t>
            </a:r>
            <a:r>
              <a:rPr lang="en-US" sz="1250" b="0" i="0" dirty="0">
                <a:solidFill>
                  <a:srgbClr val="1D1C1D"/>
                </a:solidFill>
                <a:effectLst/>
                <a:latin typeface="Slack-Lato"/>
              </a:rPr>
              <a:t> </a:t>
            </a:r>
            <a:r>
              <a:rPr lang="en-US" sz="1250" b="0" i="0" u="none" strike="noStrike" dirty="0">
                <a:effectLst/>
                <a:latin typeface="Slack-Lato"/>
                <a:hlinkClick r:id="rId5"/>
              </a:rPr>
              <a:t>thekeysupport.com/terms</a:t>
            </a:r>
            <a:endParaRPr lang="en-GB" sz="1250" dirty="0"/>
          </a:p>
        </p:txBody>
      </p:sp>
    </p:spTree>
    <p:extLst>
      <p:ext uri="{BB962C8B-B14F-4D97-AF65-F5344CB8AC3E}">
        <p14:creationId xmlns:p14="http://schemas.microsoft.com/office/powerpoint/2010/main" val="2535700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9. Summary Slide">
    <p:spTree>
      <p:nvGrpSpPr>
        <p:cNvPr id="1" name=""/>
        <p:cNvGrpSpPr/>
        <p:nvPr/>
      </p:nvGrpSpPr>
      <p:grpSpPr>
        <a:xfrm>
          <a:off x="0" y="0"/>
          <a:ext cx="0" cy="0"/>
          <a:chOff x="0" y="0"/>
          <a:chExt cx="0" cy="0"/>
        </a:xfrm>
      </p:grpSpPr>
      <p:sp>
        <p:nvSpPr>
          <p:cNvPr id="32" name="Content Placeholder 3">
            <a:extLst>
              <a:ext uri="{FF2B5EF4-FFF2-40B4-BE49-F238E27FC236}">
                <a16:creationId xmlns:a16="http://schemas.microsoft.com/office/drawing/2014/main" id="{BA34026B-FD53-C7B7-E4C2-774F2F97A2D1}"/>
              </a:ext>
            </a:extLst>
          </p:cNvPr>
          <p:cNvSpPr>
            <a:spLocks noGrp="1"/>
          </p:cNvSpPr>
          <p:nvPr>
            <p:ph sz="half" idx="2"/>
          </p:nvPr>
        </p:nvSpPr>
        <p:spPr>
          <a:xfrm>
            <a:off x="623656" y="1525104"/>
            <a:ext cx="10515600" cy="3684588"/>
          </a:xfrm>
          <a:prstGeom prst="rect">
            <a:avLst/>
          </a:prstGeom>
        </p:spPr>
        <p:txBody>
          <a:bodyPr/>
          <a:lstStyle>
            <a:lvl1pPr marL="0" indent="0">
              <a:buNone/>
              <a:defRPr sz="2000">
                <a:solidFill>
                  <a:srgbClr val="12263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9" name="Title 2">
            <a:extLst>
              <a:ext uri="{FF2B5EF4-FFF2-40B4-BE49-F238E27FC236}">
                <a16:creationId xmlns:a16="http://schemas.microsoft.com/office/drawing/2014/main" id="{DB70A307-B117-A6A9-6B7E-61A79E6276AF}"/>
              </a:ext>
            </a:extLst>
          </p:cNvPr>
          <p:cNvSpPr>
            <a:spLocks noGrp="1"/>
          </p:cNvSpPr>
          <p:nvPr>
            <p:ph type="title"/>
          </p:nvPr>
        </p:nvSpPr>
        <p:spPr>
          <a:xfrm>
            <a:off x="623656" y="469794"/>
            <a:ext cx="10515600" cy="1325563"/>
          </a:xfrm>
          <a:prstGeom prst="rect">
            <a:avLst/>
          </a:prstGeom>
        </p:spPr>
        <p:txBody>
          <a:bodyPr/>
          <a:lstStyle>
            <a:lvl1pPr>
              <a:lnSpc>
                <a:spcPct val="100000"/>
              </a:lnSpc>
              <a:defRPr sz="38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Shape 19">
            <a:extLst>
              <a:ext uri="{FF2B5EF4-FFF2-40B4-BE49-F238E27FC236}">
                <a16:creationId xmlns:a16="http://schemas.microsoft.com/office/drawing/2014/main" id="{6E8188F7-F906-634D-97E1-A3510B203400}"/>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Tree>
    <p:extLst>
      <p:ext uri="{BB962C8B-B14F-4D97-AF65-F5344CB8AC3E}">
        <p14:creationId xmlns:p14="http://schemas.microsoft.com/office/powerpoint/2010/main" val="378826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Sources/References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234A56E-C563-7F1E-E8C0-13CEA889D2C6}"/>
              </a:ext>
            </a:extLst>
          </p:cNvPr>
          <p:cNvSpPr>
            <a:spLocks noGrp="1"/>
          </p:cNvSpPr>
          <p:nvPr>
            <p:ph type="pic" sz="quarter" idx="10"/>
          </p:nvPr>
        </p:nvSpPr>
        <p:spPr>
          <a:xfrm>
            <a:off x="630624" y="1914705"/>
            <a:ext cx="3182937" cy="3558667"/>
          </a:xfrm>
          <a:prstGeom prst="rect">
            <a:avLst/>
          </a:prstGeom>
        </p:spPr>
        <p:txBody>
          <a:bodyPr/>
          <a:lstStyle>
            <a:lvl1pPr marL="0" indent="0">
              <a:buNone/>
              <a:defRPr/>
            </a:lvl1pPr>
          </a:lstStyle>
          <a:p>
            <a:endParaRPr lang="en-US" dirty="0"/>
          </a:p>
        </p:txBody>
      </p:sp>
      <p:sp>
        <p:nvSpPr>
          <p:cNvPr id="13" name="Picture Placeholder 7">
            <a:extLst>
              <a:ext uri="{FF2B5EF4-FFF2-40B4-BE49-F238E27FC236}">
                <a16:creationId xmlns:a16="http://schemas.microsoft.com/office/drawing/2014/main" id="{A228D2A5-4331-8D5E-8AB1-4D4987340F18}"/>
              </a:ext>
            </a:extLst>
          </p:cNvPr>
          <p:cNvSpPr>
            <a:spLocks noGrp="1"/>
          </p:cNvSpPr>
          <p:nvPr>
            <p:ph type="pic" sz="quarter" idx="11"/>
          </p:nvPr>
        </p:nvSpPr>
        <p:spPr>
          <a:xfrm>
            <a:off x="4033043" y="1914705"/>
            <a:ext cx="3182937" cy="3558667"/>
          </a:xfrm>
          <a:prstGeom prst="rect">
            <a:avLst/>
          </a:prstGeom>
        </p:spPr>
        <p:txBody>
          <a:bodyPr/>
          <a:lstStyle>
            <a:lvl1pPr marL="0" indent="0">
              <a:buNone/>
              <a:defRPr/>
            </a:lvl1pPr>
          </a:lstStyle>
          <a:p>
            <a:endParaRPr lang="en-US" dirty="0"/>
          </a:p>
        </p:txBody>
      </p:sp>
      <p:sp>
        <p:nvSpPr>
          <p:cNvPr id="14" name="Picture Placeholder 7">
            <a:extLst>
              <a:ext uri="{FF2B5EF4-FFF2-40B4-BE49-F238E27FC236}">
                <a16:creationId xmlns:a16="http://schemas.microsoft.com/office/drawing/2014/main" id="{4F1D1364-67EE-40B0-5145-DF0CA0F6C841}"/>
              </a:ext>
            </a:extLst>
          </p:cNvPr>
          <p:cNvSpPr>
            <a:spLocks noGrp="1"/>
          </p:cNvSpPr>
          <p:nvPr>
            <p:ph type="pic" sz="quarter" idx="12"/>
          </p:nvPr>
        </p:nvSpPr>
        <p:spPr>
          <a:xfrm>
            <a:off x="7477992" y="1914705"/>
            <a:ext cx="3182937" cy="3558667"/>
          </a:xfrm>
          <a:prstGeom prst="rect">
            <a:avLst/>
          </a:prstGeom>
        </p:spPr>
        <p:txBody>
          <a:bodyPr/>
          <a:lstStyle>
            <a:lvl1pPr marL="0" indent="0">
              <a:buNone/>
              <a:defRPr/>
            </a:lvl1pPr>
          </a:lstStyle>
          <a:p>
            <a:endParaRPr lang="en-US" dirty="0"/>
          </a:p>
        </p:txBody>
      </p:sp>
      <p:sp>
        <p:nvSpPr>
          <p:cNvPr id="9" name="Title 2">
            <a:extLst>
              <a:ext uri="{FF2B5EF4-FFF2-40B4-BE49-F238E27FC236}">
                <a16:creationId xmlns:a16="http://schemas.microsoft.com/office/drawing/2014/main" id="{8AFEB2CF-A091-8C11-204F-40FB0D877D9A}"/>
              </a:ext>
            </a:extLst>
          </p:cNvPr>
          <p:cNvSpPr>
            <a:spLocks noGrp="1"/>
          </p:cNvSpPr>
          <p:nvPr>
            <p:ph type="title"/>
          </p:nvPr>
        </p:nvSpPr>
        <p:spPr>
          <a:xfrm>
            <a:off x="623656" y="469794"/>
            <a:ext cx="10515600" cy="1325563"/>
          </a:xfrm>
          <a:prstGeom prst="rect">
            <a:avLst/>
          </a:prstGeom>
        </p:spPr>
        <p:txBody>
          <a:bodyPr/>
          <a:lstStyle>
            <a:lvl1pPr>
              <a:lnSpc>
                <a:spcPct val="100000"/>
              </a:lnSpc>
              <a:defRPr sz="38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0" name="Shape 19">
            <a:extLst>
              <a:ext uri="{FF2B5EF4-FFF2-40B4-BE49-F238E27FC236}">
                <a16:creationId xmlns:a16="http://schemas.microsoft.com/office/drawing/2014/main" id="{7A0D6C15-7C64-4D45-8934-6DB4D6ED3711}"/>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Tree>
    <p:extLst>
      <p:ext uri="{BB962C8B-B14F-4D97-AF65-F5344CB8AC3E}">
        <p14:creationId xmlns:p14="http://schemas.microsoft.com/office/powerpoint/2010/main" val="4063019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Copy Call Ou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3411B0-CF31-8DC7-B770-46089A7C033F}"/>
              </a:ext>
            </a:extLst>
          </p:cNvPr>
          <p:cNvSpPr/>
          <p:nvPr userDrawn="1"/>
        </p:nvSpPr>
        <p:spPr>
          <a:xfrm>
            <a:off x="520191" y="1662546"/>
            <a:ext cx="10757409" cy="4151364"/>
          </a:xfrm>
          <a:prstGeom prst="rect">
            <a:avLst/>
          </a:prstGeom>
          <a:solidFill>
            <a:srgbClr val="FFE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92F7CDF-2122-B577-05FE-01D59D43B761}"/>
              </a:ext>
            </a:extLst>
          </p:cNvPr>
          <p:cNvSpPr/>
          <p:nvPr userDrawn="1"/>
        </p:nvSpPr>
        <p:spPr>
          <a:xfrm>
            <a:off x="520191" y="318655"/>
            <a:ext cx="10757409" cy="1091372"/>
          </a:xfrm>
          <a:prstGeom prst="rect">
            <a:avLst/>
          </a:prstGeom>
          <a:solidFill>
            <a:srgbClr val="FFE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5EE66F5E-E944-7C35-2BE0-7FDA56791731}"/>
              </a:ext>
            </a:extLst>
          </p:cNvPr>
          <p:cNvSpPr>
            <a:spLocks noGrp="1"/>
          </p:cNvSpPr>
          <p:nvPr>
            <p:ph type="body" sz="quarter" idx="13"/>
          </p:nvPr>
        </p:nvSpPr>
        <p:spPr>
          <a:xfrm>
            <a:off x="623888" y="1914524"/>
            <a:ext cx="6297773" cy="3780219"/>
          </a:xfrm>
          <a:prstGeom prst="rect">
            <a:avLst/>
          </a:prstGeom>
        </p:spPr>
        <p:txBody>
          <a:bodyPr/>
          <a:lstStyle>
            <a:lvl1pPr>
              <a:defRPr>
                <a:solidFill>
                  <a:srgbClr val="12263F"/>
                </a:solidFill>
                <a:latin typeface="Arial" panose="020B0604020202020204" pitchFamily="34" charset="0"/>
                <a:cs typeface="Arial" panose="020B0604020202020204" pitchFamily="34" charset="0"/>
              </a:defRPr>
            </a:lvl1pPr>
            <a:lvl2pPr>
              <a:defRPr>
                <a:solidFill>
                  <a:srgbClr val="12263F"/>
                </a:solidFill>
                <a:latin typeface="Arial" panose="020B0604020202020204" pitchFamily="34" charset="0"/>
                <a:cs typeface="Arial" panose="020B0604020202020204" pitchFamily="34" charset="0"/>
              </a:defRPr>
            </a:lvl2pPr>
            <a:lvl3pPr>
              <a:defRPr>
                <a:solidFill>
                  <a:srgbClr val="12263F"/>
                </a:solidFill>
                <a:latin typeface="Arial" panose="020B0604020202020204" pitchFamily="34" charset="0"/>
                <a:cs typeface="Arial" panose="020B0604020202020204" pitchFamily="34" charset="0"/>
              </a:defRPr>
            </a:lvl3pPr>
            <a:lvl4pPr>
              <a:defRPr>
                <a:solidFill>
                  <a:srgbClr val="12263F"/>
                </a:solidFill>
                <a:latin typeface="Arial" panose="020B0604020202020204" pitchFamily="34" charset="0"/>
                <a:cs typeface="Arial" panose="020B0604020202020204" pitchFamily="34" charset="0"/>
              </a:defRPr>
            </a:lvl4pPr>
            <a:lvl5pPr>
              <a:defRPr>
                <a:solidFill>
                  <a:srgbClr val="12263F"/>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2">
            <a:extLst>
              <a:ext uri="{FF2B5EF4-FFF2-40B4-BE49-F238E27FC236}">
                <a16:creationId xmlns:a16="http://schemas.microsoft.com/office/drawing/2014/main" id="{92461CB7-A30F-1836-D32A-8BD4BF21E56F}"/>
              </a:ext>
            </a:extLst>
          </p:cNvPr>
          <p:cNvSpPr>
            <a:spLocks noGrp="1"/>
          </p:cNvSpPr>
          <p:nvPr>
            <p:ph type="title"/>
          </p:nvPr>
        </p:nvSpPr>
        <p:spPr>
          <a:xfrm>
            <a:off x="623656" y="469794"/>
            <a:ext cx="10515600" cy="1325563"/>
          </a:xfrm>
          <a:prstGeom prst="rect">
            <a:avLst/>
          </a:prstGeom>
        </p:spPr>
        <p:txBody>
          <a:bodyPr/>
          <a:lstStyle>
            <a:lvl1pPr>
              <a:lnSpc>
                <a:spcPct val="100000"/>
              </a:lnSpc>
              <a:defRPr sz="38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Shape 19">
            <a:extLst>
              <a:ext uri="{FF2B5EF4-FFF2-40B4-BE49-F238E27FC236}">
                <a16:creationId xmlns:a16="http://schemas.microsoft.com/office/drawing/2014/main" id="{5272979C-FD05-EA4B-8823-41BD8168CE08}"/>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Tree>
    <p:extLst>
      <p:ext uri="{BB962C8B-B14F-4D97-AF65-F5344CB8AC3E}">
        <p14:creationId xmlns:p14="http://schemas.microsoft.com/office/powerpoint/2010/main" val="3016336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Copy Call Out &amp; Photo Slide">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4F1D1364-67EE-40B0-5145-DF0CA0F6C841}"/>
              </a:ext>
            </a:extLst>
          </p:cNvPr>
          <p:cNvSpPr>
            <a:spLocks noGrp="1"/>
          </p:cNvSpPr>
          <p:nvPr>
            <p:ph type="pic" sz="quarter" idx="12"/>
          </p:nvPr>
        </p:nvSpPr>
        <p:spPr>
          <a:xfrm>
            <a:off x="7153901" y="1914524"/>
            <a:ext cx="3985355" cy="3780219"/>
          </a:xfrm>
          <a:prstGeom prst="rect">
            <a:avLst/>
          </a:prstGeom>
        </p:spPr>
        <p:txBody>
          <a:bodyPr/>
          <a:lstStyle>
            <a:lvl1pPr marL="0" indent="0">
              <a:buNone/>
              <a:defRPr/>
            </a:lvl1pPr>
          </a:lstStyle>
          <a:p>
            <a:endParaRPr lang="en-US" dirty="0"/>
          </a:p>
        </p:txBody>
      </p:sp>
      <p:sp>
        <p:nvSpPr>
          <p:cNvPr id="4" name="Text Placeholder 3">
            <a:extLst>
              <a:ext uri="{FF2B5EF4-FFF2-40B4-BE49-F238E27FC236}">
                <a16:creationId xmlns:a16="http://schemas.microsoft.com/office/drawing/2014/main" id="{5EE66F5E-E944-7C35-2BE0-7FDA56791731}"/>
              </a:ext>
            </a:extLst>
          </p:cNvPr>
          <p:cNvSpPr>
            <a:spLocks noGrp="1"/>
          </p:cNvSpPr>
          <p:nvPr>
            <p:ph type="body" sz="quarter" idx="13"/>
          </p:nvPr>
        </p:nvSpPr>
        <p:spPr>
          <a:xfrm>
            <a:off x="623888" y="1914524"/>
            <a:ext cx="6297773" cy="3780219"/>
          </a:xfrm>
          <a:prstGeom prst="rect">
            <a:avLst/>
          </a:prstGeom>
        </p:spPr>
        <p:txBody>
          <a:bodyPr/>
          <a:lstStyle>
            <a:lvl1pPr marL="0" indent="0">
              <a:buNone/>
              <a:defRPr>
                <a:solidFill>
                  <a:srgbClr val="12263F"/>
                </a:solidFill>
                <a:latin typeface="Arial" panose="020B0604020202020204" pitchFamily="34" charset="0"/>
                <a:cs typeface="Arial" panose="020B0604020202020204" pitchFamily="34" charset="0"/>
              </a:defRPr>
            </a:lvl1pPr>
            <a:lvl2pPr>
              <a:defRPr>
                <a:solidFill>
                  <a:srgbClr val="12263F"/>
                </a:solidFill>
                <a:latin typeface="Arial" panose="020B0604020202020204" pitchFamily="34" charset="0"/>
                <a:cs typeface="Arial" panose="020B0604020202020204" pitchFamily="34" charset="0"/>
              </a:defRPr>
            </a:lvl2pPr>
            <a:lvl3pPr>
              <a:defRPr>
                <a:solidFill>
                  <a:srgbClr val="12263F"/>
                </a:solidFill>
                <a:latin typeface="Arial" panose="020B0604020202020204" pitchFamily="34" charset="0"/>
                <a:cs typeface="Arial" panose="020B0604020202020204" pitchFamily="34" charset="0"/>
              </a:defRPr>
            </a:lvl3pPr>
            <a:lvl4pPr>
              <a:defRPr>
                <a:solidFill>
                  <a:srgbClr val="12263F"/>
                </a:solidFill>
                <a:latin typeface="Arial" panose="020B0604020202020204" pitchFamily="34" charset="0"/>
                <a:cs typeface="Arial" panose="020B0604020202020204" pitchFamily="34" charset="0"/>
              </a:defRPr>
            </a:lvl4pPr>
            <a:lvl5pPr>
              <a:defRPr b="1">
                <a:solidFill>
                  <a:srgbClr val="12263F"/>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3"/>
            <a:endParaRPr lang="en-GB" dirty="0"/>
          </a:p>
          <a:p>
            <a:pPr lvl="3"/>
            <a:endParaRPr lang="en-GB" dirty="0"/>
          </a:p>
          <a:p>
            <a:pPr lvl="4"/>
            <a:r>
              <a:rPr lang="en-GB" dirty="0"/>
              <a:t>Fifth level</a:t>
            </a:r>
            <a:endParaRPr lang="en-US" dirty="0"/>
          </a:p>
        </p:txBody>
      </p:sp>
      <p:sp>
        <p:nvSpPr>
          <p:cNvPr id="8" name="Title 2">
            <a:extLst>
              <a:ext uri="{FF2B5EF4-FFF2-40B4-BE49-F238E27FC236}">
                <a16:creationId xmlns:a16="http://schemas.microsoft.com/office/drawing/2014/main" id="{ED44591A-4DE2-AD39-E291-89410F9DF507}"/>
              </a:ext>
            </a:extLst>
          </p:cNvPr>
          <p:cNvSpPr>
            <a:spLocks noGrp="1"/>
          </p:cNvSpPr>
          <p:nvPr>
            <p:ph type="title" hasCustomPrompt="1"/>
          </p:nvPr>
        </p:nvSpPr>
        <p:spPr>
          <a:xfrm>
            <a:off x="623656" y="469794"/>
            <a:ext cx="10515600" cy="1325563"/>
          </a:xfrm>
          <a:prstGeom prst="rect">
            <a:avLst/>
          </a:prstGeom>
        </p:spPr>
        <p:txBody>
          <a:bodyPr/>
          <a:lstStyle>
            <a:lvl1pPr>
              <a:lnSpc>
                <a:spcPct val="100000"/>
              </a:lnSpc>
              <a:defRPr sz="3800" b="1">
                <a:solidFill>
                  <a:srgbClr val="12263F"/>
                </a:solidFill>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9" name="Shape 19">
            <a:extLst>
              <a:ext uri="{FF2B5EF4-FFF2-40B4-BE49-F238E27FC236}">
                <a16:creationId xmlns:a16="http://schemas.microsoft.com/office/drawing/2014/main" id="{BB5A7A0F-312D-0448-88F9-913A98BF40D9}"/>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pic>
        <p:nvPicPr>
          <p:cNvPr id="10" name="Picture 9" descr="Shape&#10;&#10;Description automatically generated">
            <a:extLst>
              <a:ext uri="{FF2B5EF4-FFF2-40B4-BE49-F238E27FC236}">
                <a16:creationId xmlns:a16="http://schemas.microsoft.com/office/drawing/2014/main" id="{6FAF17D0-B774-2D48-B33D-69BFD4A1C069}"/>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rot="286960">
            <a:off x="6777207" y="-910573"/>
            <a:ext cx="6392965" cy="6659339"/>
          </a:xfrm>
          <a:prstGeom prst="rect">
            <a:avLst/>
          </a:prstGeom>
        </p:spPr>
      </p:pic>
      <p:pic>
        <p:nvPicPr>
          <p:cNvPr id="11" name="Picture 10" descr="Shape&#10;&#10;Description automatically generated">
            <a:extLst>
              <a:ext uri="{FF2B5EF4-FFF2-40B4-BE49-F238E27FC236}">
                <a16:creationId xmlns:a16="http://schemas.microsoft.com/office/drawing/2014/main" id="{D875373A-5633-2F46-8F23-32C04CC8F0C8}"/>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rot="16200000">
            <a:off x="6321384" y="3118360"/>
            <a:ext cx="4448343" cy="4633691"/>
          </a:xfrm>
          <a:prstGeom prst="rect">
            <a:avLst/>
          </a:prstGeom>
        </p:spPr>
      </p:pic>
    </p:spTree>
    <p:extLst>
      <p:ext uri="{BB962C8B-B14F-4D97-AF65-F5344CB8AC3E}">
        <p14:creationId xmlns:p14="http://schemas.microsoft.com/office/powerpoint/2010/main" val="3408423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Blank White Slide with Logo">
    <p:spTree>
      <p:nvGrpSpPr>
        <p:cNvPr id="1" name=""/>
        <p:cNvGrpSpPr/>
        <p:nvPr/>
      </p:nvGrpSpPr>
      <p:grpSpPr>
        <a:xfrm>
          <a:off x="0" y="0"/>
          <a:ext cx="0" cy="0"/>
          <a:chOff x="0" y="0"/>
          <a:chExt cx="0" cy="0"/>
        </a:xfrm>
      </p:grpSpPr>
      <p:sp>
        <p:nvSpPr>
          <p:cNvPr id="6" name="Shape 19">
            <a:extLst>
              <a:ext uri="{FF2B5EF4-FFF2-40B4-BE49-F238E27FC236}">
                <a16:creationId xmlns:a16="http://schemas.microsoft.com/office/drawing/2014/main" id="{3FEBB5CE-6482-0849-90D3-604C6CD1F240}"/>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
        <p:nvSpPr>
          <p:cNvPr id="14" name="Picture Placeholder 7">
            <a:extLst>
              <a:ext uri="{FF2B5EF4-FFF2-40B4-BE49-F238E27FC236}">
                <a16:creationId xmlns:a16="http://schemas.microsoft.com/office/drawing/2014/main" id="{DD248F32-9DD6-9C46-A727-CC481A8A26CA}"/>
              </a:ext>
            </a:extLst>
          </p:cNvPr>
          <p:cNvSpPr>
            <a:spLocks noGrp="1"/>
          </p:cNvSpPr>
          <p:nvPr>
            <p:ph type="pic" sz="quarter" idx="12"/>
          </p:nvPr>
        </p:nvSpPr>
        <p:spPr>
          <a:xfrm>
            <a:off x="7153901" y="1914524"/>
            <a:ext cx="3985355" cy="3780219"/>
          </a:xfrm>
          <a:prstGeom prst="rect">
            <a:avLst/>
          </a:prstGeom>
        </p:spPr>
        <p:txBody>
          <a:bodyPr/>
          <a:lstStyle>
            <a:lvl1pPr marL="0" indent="0">
              <a:buNone/>
              <a:defRPr/>
            </a:lvl1pPr>
          </a:lstStyle>
          <a:p>
            <a:endParaRPr lang="en-US" dirty="0"/>
          </a:p>
        </p:txBody>
      </p:sp>
      <p:sp>
        <p:nvSpPr>
          <p:cNvPr id="15" name="Text Placeholder 3">
            <a:extLst>
              <a:ext uri="{FF2B5EF4-FFF2-40B4-BE49-F238E27FC236}">
                <a16:creationId xmlns:a16="http://schemas.microsoft.com/office/drawing/2014/main" id="{74066F46-F815-3540-A508-79D4A69FB15F}"/>
              </a:ext>
            </a:extLst>
          </p:cNvPr>
          <p:cNvSpPr>
            <a:spLocks noGrp="1"/>
          </p:cNvSpPr>
          <p:nvPr>
            <p:ph type="body" sz="quarter" idx="13"/>
          </p:nvPr>
        </p:nvSpPr>
        <p:spPr>
          <a:xfrm>
            <a:off x="623888" y="1914524"/>
            <a:ext cx="6297773" cy="3780219"/>
          </a:xfrm>
          <a:prstGeom prst="rect">
            <a:avLst/>
          </a:prstGeom>
        </p:spPr>
        <p:txBody>
          <a:bodyPr/>
          <a:lstStyle>
            <a:lvl1pPr marL="0" indent="0">
              <a:buNone/>
              <a:defRPr>
                <a:solidFill>
                  <a:srgbClr val="12263F"/>
                </a:solidFill>
                <a:latin typeface="Arial" panose="020B0604020202020204" pitchFamily="34" charset="0"/>
                <a:cs typeface="Arial" panose="020B0604020202020204" pitchFamily="34" charset="0"/>
              </a:defRPr>
            </a:lvl1pPr>
            <a:lvl2pPr>
              <a:defRPr>
                <a:solidFill>
                  <a:srgbClr val="12263F"/>
                </a:solidFill>
                <a:latin typeface="Arial" panose="020B0604020202020204" pitchFamily="34" charset="0"/>
                <a:cs typeface="Arial" panose="020B0604020202020204" pitchFamily="34" charset="0"/>
              </a:defRPr>
            </a:lvl2pPr>
            <a:lvl3pPr>
              <a:defRPr>
                <a:solidFill>
                  <a:srgbClr val="12263F"/>
                </a:solidFill>
                <a:latin typeface="Arial" panose="020B0604020202020204" pitchFamily="34" charset="0"/>
                <a:cs typeface="Arial" panose="020B0604020202020204" pitchFamily="34" charset="0"/>
              </a:defRPr>
            </a:lvl3pPr>
            <a:lvl4pPr>
              <a:defRPr>
                <a:solidFill>
                  <a:srgbClr val="12263F"/>
                </a:solidFill>
                <a:latin typeface="Arial" panose="020B0604020202020204" pitchFamily="34" charset="0"/>
                <a:cs typeface="Arial" panose="020B0604020202020204" pitchFamily="34" charset="0"/>
              </a:defRPr>
            </a:lvl4pPr>
            <a:lvl5pPr>
              <a:defRPr b="1">
                <a:solidFill>
                  <a:srgbClr val="12263F"/>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3"/>
            <a:endParaRPr lang="en-GB" dirty="0"/>
          </a:p>
          <a:p>
            <a:pPr lvl="3"/>
            <a:endParaRPr lang="en-GB" dirty="0"/>
          </a:p>
          <a:p>
            <a:pPr lvl="4"/>
            <a:r>
              <a:rPr lang="en-GB" dirty="0"/>
              <a:t>Fifth level</a:t>
            </a:r>
            <a:endParaRPr lang="en-US" dirty="0"/>
          </a:p>
        </p:txBody>
      </p:sp>
      <p:sp>
        <p:nvSpPr>
          <p:cNvPr id="16" name="Title 2">
            <a:extLst>
              <a:ext uri="{FF2B5EF4-FFF2-40B4-BE49-F238E27FC236}">
                <a16:creationId xmlns:a16="http://schemas.microsoft.com/office/drawing/2014/main" id="{98CEF9D4-A66B-9845-9F61-E0DC819DCA6C}"/>
              </a:ext>
            </a:extLst>
          </p:cNvPr>
          <p:cNvSpPr>
            <a:spLocks noGrp="1"/>
          </p:cNvSpPr>
          <p:nvPr>
            <p:ph type="title"/>
          </p:nvPr>
        </p:nvSpPr>
        <p:spPr>
          <a:xfrm>
            <a:off x="623656" y="469794"/>
            <a:ext cx="10515600" cy="1325563"/>
          </a:xfrm>
          <a:prstGeom prst="rect">
            <a:avLst/>
          </a:prstGeom>
        </p:spPr>
        <p:txBody>
          <a:bodyPr/>
          <a:lstStyle>
            <a:lvl1pPr>
              <a:lnSpc>
                <a:spcPct val="100000"/>
              </a:lnSpc>
              <a:defRPr sz="38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4" name="Picture 3" descr="Shape&#10;&#10;Description automatically generated">
            <a:extLst>
              <a:ext uri="{FF2B5EF4-FFF2-40B4-BE49-F238E27FC236}">
                <a16:creationId xmlns:a16="http://schemas.microsoft.com/office/drawing/2014/main" id="{91E2CA4F-C2C6-F24A-A3D1-94A1C8715384}"/>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tretch>
            <a:fillRect/>
          </a:stretch>
        </p:blipFill>
        <p:spPr>
          <a:xfrm rot="563758">
            <a:off x="-1661490" y="-599084"/>
            <a:ext cx="6600235" cy="6875244"/>
          </a:xfrm>
          <a:prstGeom prst="rect">
            <a:avLst/>
          </a:prstGeom>
        </p:spPr>
      </p:pic>
      <p:pic>
        <p:nvPicPr>
          <p:cNvPr id="10" name="Picture 9" descr="Shape&#10;&#10;Description automatically generated">
            <a:extLst>
              <a:ext uri="{FF2B5EF4-FFF2-40B4-BE49-F238E27FC236}">
                <a16:creationId xmlns:a16="http://schemas.microsoft.com/office/drawing/2014/main" id="{3D2877D4-6788-3F42-AB67-2C7CB933750C}"/>
              </a:ext>
            </a:extLst>
          </p:cNvPr>
          <p:cNvPicPr>
            <a:picLocks noChangeAspect="1"/>
          </p:cNvPicPr>
          <p:nvPr userDrawn="1"/>
        </p:nvPicPr>
        <p:blipFill>
          <a:blip r:embed="rId3" cstate="email">
            <a:alphaModFix amt="5000"/>
            <a:extLst>
              <a:ext uri="{28A0092B-C50C-407E-A947-70E740481C1C}">
                <a14:useLocalDpi xmlns:a14="http://schemas.microsoft.com/office/drawing/2010/main"/>
              </a:ext>
            </a:extLst>
          </a:blip>
          <a:stretch>
            <a:fillRect/>
          </a:stretch>
        </p:blipFill>
        <p:spPr>
          <a:xfrm rot="17472377">
            <a:off x="2475915" y="3124893"/>
            <a:ext cx="3652521" cy="3804709"/>
          </a:xfrm>
          <a:prstGeom prst="rect">
            <a:avLst/>
          </a:prstGeom>
        </p:spPr>
      </p:pic>
    </p:spTree>
    <p:extLst>
      <p:ext uri="{BB962C8B-B14F-4D97-AF65-F5344CB8AC3E}">
        <p14:creationId xmlns:p14="http://schemas.microsoft.com/office/powerpoint/2010/main" val="2012216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3. Blank White Slide with Logo">
    <p:spTree>
      <p:nvGrpSpPr>
        <p:cNvPr id="1" name=""/>
        <p:cNvGrpSpPr/>
        <p:nvPr/>
      </p:nvGrpSpPr>
      <p:grpSpPr>
        <a:xfrm>
          <a:off x="0" y="0"/>
          <a:ext cx="0" cy="0"/>
          <a:chOff x="0" y="0"/>
          <a:chExt cx="0" cy="0"/>
        </a:xfrm>
      </p:grpSpPr>
      <p:sp>
        <p:nvSpPr>
          <p:cNvPr id="6" name="Shape 19">
            <a:extLst>
              <a:ext uri="{FF2B5EF4-FFF2-40B4-BE49-F238E27FC236}">
                <a16:creationId xmlns:a16="http://schemas.microsoft.com/office/drawing/2014/main" id="{3FEBB5CE-6482-0849-90D3-604C6CD1F240}"/>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
        <p:nvSpPr>
          <p:cNvPr id="14" name="Picture Placeholder 7">
            <a:extLst>
              <a:ext uri="{FF2B5EF4-FFF2-40B4-BE49-F238E27FC236}">
                <a16:creationId xmlns:a16="http://schemas.microsoft.com/office/drawing/2014/main" id="{DD248F32-9DD6-9C46-A727-CC481A8A26CA}"/>
              </a:ext>
            </a:extLst>
          </p:cNvPr>
          <p:cNvSpPr>
            <a:spLocks noGrp="1"/>
          </p:cNvSpPr>
          <p:nvPr>
            <p:ph type="pic" sz="quarter" idx="12"/>
          </p:nvPr>
        </p:nvSpPr>
        <p:spPr>
          <a:xfrm>
            <a:off x="7153901" y="1914524"/>
            <a:ext cx="3985355" cy="3780219"/>
          </a:xfrm>
          <a:prstGeom prst="rect">
            <a:avLst/>
          </a:prstGeom>
        </p:spPr>
        <p:txBody>
          <a:bodyPr/>
          <a:lstStyle>
            <a:lvl1pPr marL="0" indent="0">
              <a:buNone/>
              <a:defRPr/>
            </a:lvl1pPr>
          </a:lstStyle>
          <a:p>
            <a:endParaRPr lang="en-US" dirty="0"/>
          </a:p>
        </p:txBody>
      </p:sp>
      <p:sp>
        <p:nvSpPr>
          <p:cNvPr id="15" name="Text Placeholder 3">
            <a:extLst>
              <a:ext uri="{FF2B5EF4-FFF2-40B4-BE49-F238E27FC236}">
                <a16:creationId xmlns:a16="http://schemas.microsoft.com/office/drawing/2014/main" id="{74066F46-F815-3540-A508-79D4A69FB15F}"/>
              </a:ext>
            </a:extLst>
          </p:cNvPr>
          <p:cNvSpPr>
            <a:spLocks noGrp="1"/>
          </p:cNvSpPr>
          <p:nvPr>
            <p:ph type="body" sz="quarter" idx="13"/>
          </p:nvPr>
        </p:nvSpPr>
        <p:spPr>
          <a:xfrm>
            <a:off x="623888" y="1914524"/>
            <a:ext cx="6297773" cy="3780219"/>
          </a:xfrm>
          <a:prstGeom prst="rect">
            <a:avLst/>
          </a:prstGeom>
        </p:spPr>
        <p:txBody>
          <a:bodyPr/>
          <a:lstStyle>
            <a:lvl1pPr marL="0" indent="0">
              <a:buNone/>
              <a:defRPr>
                <a:solidFill>
                  <a:srgbClr val="12263F"/>
                </a:solidFill>
                <a:latin typeface="Arial" panose="020B0604020202020204" pitchFamily="34" charset="0"/>
                <a:cs typeface="Arial" panose="020B0604020202020204" pitchFamily="34" charset="0"/>
              </a:defRPr>
            </a:lvl1pPr>
            <a:lvl2pPr>
              <a:defRPr>
                <a:solidFill>
                  <a:srgbClr val="12263F"/>
                </a:solidFill>
                <a:latin typeface="Arial" panose="020B0604020202020204" pitchFamily="34" charset="0"/>
                <a:cs typeface="Arial" panose="020B0604020202020204" pitchFamily="34" charset="0"/>
              </a:defRPr>
            </a:lvl2pPr>
            <a:lvl3pPr>
              <a:defRPr>
                <a:solidFill>
                  <a:srgbClr val="12263F"/>
                </a:solidFill>
                <a:latin typeface="Arial" panose="020B0604020202020204" pitchFamily="34" charset="0"/>
                <a:cs typeface="Arial" panose="020B0604020202020204" pitchFamily="34" charset="0"/>
              </a:defRPr>
            </a:lvl3pPr>
            <a:lvl4pPr>
              <a:defRPr>
                <a:solidFill>
                  <a:srgbClr val="12263F"/>
                </a:solidFill>
                <a:latin typeface="Arial" panose="020B0604020202020204" pitchFamily="34" charset="0"/>
                <a:cs typeface="Arial" panose="020B0604020202020204" pitchFamily="34" charset="0"/>
              </a:defRPr>
            </a:lvl4pPr>
            <a:lvl5pPr>
              <a:defRPr b="1">
                <a:solidFill>
                  <a:srgbClr val="12263F"/>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3"/>
            <a:endParaRPr lang="en-GB" dirty="0"/>
          </a:p>
          <a:p>
            <a:pPr lvl="3"/>
            <a:endParaRPr lang="en-GB" dirty="0"/>
          </a:p>
          <a:p>
            <a:pPr lvl="4"/>
            <a:r>
              <a:rPr lang="en-GB" dirty="0"/>
              <a:t>Fifth level</a:t>
            </a:r>
            <a:endParaRPr lang="en-US" dirty="0"/>
          </a:p>
        </p:txBody>
      </p:sp>
      <p:sp>
        <p:nvSpPr>
          <p:cNvPr id="16" name="Title 2">
            <a:extLst>
              <a:ext uri="{FF2B5EF4-FFF2-40B4-BE49-F238E27FC236}">
                <a16:creationId xmlns:a16="http://schemas.microsoft.com/office/drawing/2014/main" id="{98CEF9D4-A66B-9845-9F61-E0DC819DCA6C}"/>
              </a:ext>
            </a:extLst>
          </p:cNvPr>
          <p:cNvSpPr>
            <a:spLocks noGrp="1"/>
          </p:cNvSpPr>
          <p:nvPr>
            <p:ph type="title"/>
          </p:nvPr>
        </p:nvSpPr>
        <p:spPr>
          <a:xfrm>
            <a:off x="623656" y="469794"/>
            <a:ext cx="10515600" cy="1325563"/>
          </a:xfrm>
          <a:prstGeom prst="rect">
            <a:avLst/>
          </a:prstGeom>
        </p:spPr>
        <p:txBody>
          <a:bodyPr/>
          <a:lstStyle>
            <a:lvl1pPr>
              <a:lnSpc>
                <a:spcPct val="100000"/>
              </a:lnSpc>
              <a:defRPr sz="38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11" name="Picture 10" descr="Shape&#10;&#10;Description automatically generated">
            <a:extLst>
              <a:ext uri="{FF2B5EF4-FFF2-40B4-BE49-F238E27FC236}">
                <a16:creationId xmlns:a16="http://schemas.microsoft.com/office/drawing/2014/main" id="{91E2CA4F-C2C6-F24A-A3D1-94A1C8715384}"/>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tretch>
            <a:fillRect/>
          </a:stretch>
        </p:blipFill>
        <p:spPr>
          <a:xfrm rot="563758">
            <a:off x="6525579" y="-961721"/>
            <a:ext cx="6600235" cy="6875244"/>
          </a:xfrm>
          <a:prstGeom prst="rect">
            <a:avLst/>
          </a:prstGeom>
        </p:spPr>
      </p:pic>
      <p:pic>
        <p:nvPicPr>
          <p:cNvPr id="12" name="Picture 11" descr="Shape&#10;&#10;Description automatically generated">
            <a:extLst>
              <a:ext uri="{FF2B5EF4-FFF2-40B4-BE49-F238E27FC236}">
                <a16:creationId xmlns:a16="http://schemas.microsoft.com/office/drawing/2014/main" id="{3D2877D4-6788-3F42-AB67-2C7CB933750C}"/>
              </a:ext>
            </a:extLst>
          </p:cNvPr>
          <p:cNvPicPr>
            <a:picLocks noChangeAspect="1"/>
          </p:cNvPicPr>
          <p:nvPr userDrawn="1"/>
        </p:nvPicPr>
        <p:blipFill>
          <a:blip r:embed="rId3" cstate="email">
            <a:alphaModFix amt="5000"/>
            <a:extLst>
              <a:ext uri="{28A0092B-C50C-407E-A947-70E740481C1C}">
                <a14:useLocalDpi xmlns:a14="http://schemas.microsoft.com/office/drawing/2010/main"/>
              </a:ext>
            </a:extLst>
          </a:blip>
          <a:stretch>
            <a:fillRect/>
          </a:stretch>
        </p:blipFill>
        <p:spPr>
          <a:xfrm rot="17472377">
            <a:off x="6743115" y="3564372"/>
            <a:ext cx="3652521" cy="3804709"/>
          </a:xfrm>
          <a:prstGeom prst="rect">
            <a:avLst/>
          </a:prstGeom>
        </p:spPr>
      </p:pic>
    </p:spTree>
    <p:extLst>
      <p:ext uri="{BB962C8B-B14F-4D97-AF65-F5344CB8AC3E}">
        <p14:creationId xmlns:p14="http://schemas.microsoft.com/office/powerpoint/2010/main" val="3304894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 Blank White Slide">
    <p:spTree>
      <p:nvGrpSpPr>
        <p:cNvPr id="1" name=""/>
        <p:cNvGrpSpPr/>
        <p:nvPr/>
      </p:nvGrpSpPr>
      <p:grpSpPr>
        <a:xfrm>
          <a:off x="0" y="0"/>
          <a:ext cx="0" cy="0"/>
          <a:chOff x="0" y="0"/>
          <a:chExt cx="0" cy="0"/>
        </a:xfrm>
      </p:grpSpPr>
      <p:sp>
        <p:nvSpPr>
          <p:cNvPr id="6" name="Shape 19">
            <a:extLst>
              <a:ext uri="{FF2B5EF4-FFF2-40B4-BE49-F238E27FC236}">
                <a16:creationId xmlns:a16="http://schemas.microsoft.com/office/drawing/2014/main" id="{750FCE9F-E82C-8A49-B18C-8FA6DF10232F}"/>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
        <p:nvSpPr>
          <p:cNvPr id="3" name="Title 2">
            <a:extLst>
              <a:ext uri="{FF2B5EF4-FFF2-40B4-BE49-F238E27FC236}">
                <a16:creationId xmlns:a16="http://schemas.microsoft.com/office/drawing/2014/main" id="{8DBDBAEC-1005-344A-BF07-1BF47C884905}"/>
              </a:ext>
            </a:extLst>
          </p:cNvPr>
          <p:cNvSpPr>
            <a:spLocks noGrp="1"/>
          </p:cNvSpPr>
          <p:nvPr>
            <p:ph type="title"/>
          </p:nvPr>
        </p:nvSpPr>
        <p:spPr>
          <a:xfrm>
            <a:off x="623656" y="469794"/>
            <a:ext cx="10515600" cy="1325563"/>
          </a:xfrm>
          <a:prstGeom prst="rect">
            <a:avLst/>
          </a:prstGeom>
        </p:spPr>
        <p:txBody>
          <a:bodyPr/>
          <a:lstStyle>
            <a:lvl1pPr>
              <a:lnSpc>
                <a:spcPct val="100000"/>
              </a:lnSpc>
              <a:defRPr sz="38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4120979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 Blank Blue Slide with Log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1A8E78-9790-6F06-49E2-9165C8047DF0}"/>
              </a:ext>
            </a:extLst>
          </p:cNvPr>
          <p:cNvSpPr/>
          <p:nvPr userDrawn="1"/>
        </p:nvSpPr>
        <p:spPr>
          <a:xfrm>
            <a:off x="0" y="0"/>
            <a:ext cx="12192000" cy="6858000"/>
          </a:xfrm>
          <a:prstGeom prst="rect">
            <a:avLst/>
          </a:prstGeom>
          <a:solidFill>
            <a:srgbClr val="1226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hape 19">
            <a:extLst>
              <a:ext uri="{FF2B5EF4-FFF2-40B4-BE49-F238E27FC236}">
                <a16:creationId xmlns:a16="http://schemas.microsoft.com/office/drawing/2014/main" id="{937DCC0B-C9B3-1645-A89B-127910FDF294}"/>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
        <p:nvSpPr>
          <p:cNvPr id="4" name="Title 2">
            <a:extLst>
              <a:ext uri="{FF2B5EF4-FFF2-40B4-BE49-F238E27FC236}">
                <a16:creationId xmlns:a16="http://schemas.microsoft.com/office/drawing/2014/main" id="{B4FE98C3-27D8-1F4D-9B03-B08E621A2E6A}"/>
              </a:ext>
            </a:extLst>
          </p:cNvPr>
          <p:cNvSpPr>
            <a:spLocks noGrp="1"/>
          </p:cNvSpPr>
          <p:nvPr>
            <p:ph type="title"/>
          </p:nvPr>
        </p:nvSpPr>
        <p:spPr>
          <a:xfrm>
            <a:off x="623656" y="469794"/>
            <a:ext cx="10515600" cy="1325563"/>
          </a:xfrm>
          <a:prstGeom prst="rect">
            <a:avLst/>
          </a:prstGeom>
        </p:spPr>
        <p:txBody>
          <a:bodyPr/>
          <a:lstStyle>
            <a:lvl1pPr>
              <a:lnSpc>
                <a:spcPct val="100000"/>
              </a:lnSpc>
              <a:defRPr sz="38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4227801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 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B5113D-FC78-7F1D-B48E-EABD8D9804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582875" y="3011759"/>
            <a:ext cx="7026249" cy="1053938"/>
          </a:xfrm>
          <a:prstGeom prst="rect">
            <a:avLst/>
          </a:prstGeom>
        </p:spPr>
      </p:pic>
      <p:pic>
        <p:nvPicPr>
          <p:cNvPr id="6" name="Picture 5" descr="Shape&#10;&#10;Description automatically generated">
            <a:extLst>
              <a:ext uri="{FF2B5EF4-FFF2-40B4-BE49-F238E27FC236}">
                <a16:creationId xmlns:a16="http://schemas.microsoft.com/office/drawing/2014/main" id="{77D33163-81FA-E246-B700-84B40189A394}"/>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rot="17191948">
            <a:off x="-1296269" y="-1528290"/>
            <a:ext cx="5533037" cy="5763581"/>
          </a:xfrm>
          <a:prstGeom prst="rect">
            <a:avLst/>
          </a:prstGeom>
        </p:spPr>
      </p:pic>
      <p:pic>
        <p:nvPicPr>
          <p:cNvPr id="7" name="Picture 6" descr="Shape&#10;&#10;Description automatically generated">
            <a:extLst>
              <a:ext uri="{FF2B5EF4-FFF2-40B4-BE49-F238E27FC236}">
                <a16:creationId xmlns:a16="http://schemas.microsoft.com/office/drawing/2014/main" id="{E0B71738-AF92-8E46-ACBC-33E4E31F96FF}"/>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rot="15839665">
            <a:off x="7846306" y="2948019"/>
            <a:ext cx="5533037" cy="5763581"/>
          </a:xfrm>
          <a:prstGeom prst="rect">
            <a:avLst/>
          </a:prstGeom>
        </p:spPr>
      </p:pic>
      <p:sp>
        <p:nvSpPr>
          <p:cNvPr id="8" name="Rectangle 7"/>
          <p:cNvSpPr/>
          <p:nvPr userDrawn="1"/>
        </p:nvSpPr>
        <p:spPr>
          <a:xfrm>
            <a:off x="1008691" y="6353133"/>
            <a:ext cx="6096000" cy="284693"/>
          </a:xfrm>
          <a:prstGeom prst="rect">
            <a:avLst/>
          </a:prstGeom>
        </p:spPr>
        <p:txBody>
          <a:bodyPr>
            <a:spAutoFit/>
          </a:bodyPr>
          <a:lstStyle/>
          <a:p>
            <a:r>
              <a:rPr lang="en-US" sz="1250" b="0" i="0" dirty="0">
                <a:solidFill>
                  <a:srgbClr val="12263F"/>
                </a:solidFill>
                <a:effectLst/>
                <a:latin typeface="Slack-Lato"/>
              </a:rPr>
              <a:t>© The Key Support Services Ltd | For terms of use, visit</a:t>
            </a:r>
            <a:r>
              <a:rPr lang="en-US" sz="1250" b="0" i="0" dirty="0">
                <a:solidFill>
                  <a:srgbClr val="1D1C1D"/>
                </a:solidFill>
                <a:effectLst/>
                <a:latin typeface="Slack-Lato"/>
              </a:rPr>
              <a:t> </a:t>
            </a:r>
            <a:r>
              <a:rPr lang="en-US" sz="1250" b="0" i="0" u="none" strike="noStrike" dirty="0">
                <a:effectLst/>
                <a:latin typeface="Slack-Lato"/>
                <a:hlinkClick r:id="rId4"/>
              </a:rPr>
              <a:t>thekeysupport.com/terms</a:t>
            </a:r>
            <a:endParaRPr lang="en-GB" sz="1250" dirty="0"/>
          </a:p>
        </p:txBody>
      </p:sp>
    </p:spTree>
    <p:extLst>
      <p:ext uri="{BB962C8B-B14F-4D97-AF65-F5344CB8AC3E}">
        <p14:creationId xmlns:p14="http://schemas.microsoft.com/office/powerpoint/2010/main" val="127895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Divider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F781417-9AD5-5CFD-FAA5-C3BE3C7DBC1E}"/>
              </a:ext>
            </a:extLst>
          </p:cNvPr>
          <p:cNvSpPr>
            <a:spLocks noGrp="1"/>
          </p:cNvSpPr>
          <p:nvPr>
            <p:ph type="body" sz="quarter" idx="11"/>
          </p:nvPr>
        </p:nvSpPr>
        <p:spPr>
          <a:xfrm>
            <a:off x="709851" y="2758532"/>
            <a:ext cx="5336340" cy="1340936"/>
          </a:xfrm>
          <a:prstGeom prst="rect">
            <a:avLst/>
          </a:prstGeom>
        </p:spPr>
        <p:txBody>
          <a:bodyPr/>
          <a:lstStyle>
            <a:lvl1pPr marL="0" indent="0">
              <a:buNone/>
              <a:defRPr sz="4800" b="1">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30" name="TextBox 29">
            <a:extLst>
              <a:ext uri="{FF2B5EF4-FFF2-40B4-BE49-F238E27FC236}">
                <a16:creationId xmlns:a16="http://schemas.microsoft.com/office/drawing/2014/main" id="{48BDEB82-4D70-8155-A9BA-61D7B7D4CBA0}"/>
              </a:ext>
            </a:extLst>
          </p:cNvPr>
          <p:cNvSpPr txBox="1"/>
          <p:nvPr userDrawn="1"/>
        </p:nvSpPr>
        <p:spPr>
          <a:xfrm>
            <a:off x="7921256" y="2169042"/>
            <a:ext cx="184731" cy="369332"/>
          </a:xfrm>
          <a:prstGeom prst="rect">
            <a:avLst/>
          </a:prstGeom>
          <a:noFill/>
        </p:spPr>
        <p:txBody>
          <a:bodyPr wrap="none" rtlCol="0">
            <a:spAutoFit/>
          </a:bodyPr>
          <a:lstStyle/>
          <a:p>
            <a:endParaRPr lang="en-US" dirty="0"/>
          </a:p>
        </p:txBody>
      </p:sp>
      <p:pic>
        <p:nvPicPr>
          <p:cNvPr id="10" name="Picture 9" descr="A picture containing logo&#10;&#10;Description automatically generated">
            <a:extLst>
              <a:ext uri="{FF2B5EF4-FFF2-40B4-BE49-F238E27FC236}">
                <a16:creationId xmlns:a16="http://schemas.microsoft.com/office/drawing/2014/main" id="{AD064B17-4E9C-8540-80EE-5ED50A899B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4306" y="400487"/>
            <a:ext cx="4127145" cy="619072"/>
          </a:xfrm>
          <a:prstGeom prst="rect">
            <a:avLst/>
          </a:prstGeom>
        </p:spPr>
      </p:pic>
      <p:pic>
        <p:nvPicPr>
          <p:cNvPr id="17" name="Picture 16">
            <a:extLst>
              <a:ext uri="{FF2B5EF4-FFF2-40B4-BE49-F238E27FC236}">
                <a16:creationId xmlns:a16="http://schemas.microsoft.com/office/drawing/2014/main" id="{7A5B0434-58BF-4F4B-956D-B0A0392351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30406" y="2290081"/>
            <a:ext cx="1232101" cy="2097795"/>
          </a:xfrm>
          <a:prstGeom prst="rect">
            <a:avLst/>
          </a:prstGeom>
        </p:spPr>
      </p:pic>
      <p:sp>
        <p:nvSpPr>
          <p:cNvPr id="18" name="Shape 19">
            <a:extLst>
              <a:ext uri="{FF2B5EF4-FFF2-40B4-BE49-F238E27FC236}">
                <a16:creationId xmlns:a16="http://schemas.microsoft.com/office/drawing/2014/main" id="{9ACA1BCA-B37F-834B-80E0-FD3054377FE0}"/>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pic>
        <p:nvPicPr>
          <p:cNvPr id="9" name="Picture 8" descr="Shape&#10;&#10;Description automatically generated">
            <a:extLst>
              <a:ext uri="{FF2B5EF4-FFF2-40B4-BE49-F238E27FC236}">
                <a16:creationId xmlns:a16="http://schemas.microsoft.com/office/drawing/2014/main" id="{730FE9F8-6162-3141-886D-065E2E33F8FD}"/>
              </a:ext>
            </a:extLst>
          </p:cNvPr>
          <p:cNvPicPr>
            <a:picLocks noChangeAspect="1"/>
          </p:cNvPicPr>
          <p:nvPr userDrawn="1"/>
        </p:nvPicPr>
        <p:blipFill>
          <a:blip r:embed="rId4" cstate="email">
            <a:alphaModFix amt="20000"/>
            <a:extLst>
              <a:ext uri="{28A0092B-C50C-407E-A947-70E740481C1C}">
                <a14:useLocalDpi xmlns:a14="http://schemas.microsoft.com/office/drawing/2010/main"/>
              </a:ext>
            </a:extLst>
          </a:blip>
          <a:stretch>
            <a:fillRect/>
          </a:stretch>
        </p:blipFill>
        <p:spPr>
          <a:xfrm rot="17254198">
            <a:off x="5150424" y="-1910034"/>
            <a:ext cx="6392965" cy="6659339"/>
          </a:xfrm>
          <a:prstGeom prst="rect">
            <a:avLst/>
          </a:prstGeom>
        </p:spPr>
      </p:pic>
      <p:pic>
        <p:nvPicPr>
          <p:cNvPr id="14" name="Picture 13" descr="Shape&#10;&#10;Description automatically generated">
            <a:extLst>
              <a:ext uri="{FF2B5EF4-FFF2-40B4-BE49-F238E27FC236}">
                <a16:creationId xmlns:a16="http://schemas.microsoft.com/office/drawing/2014/main" id="{C7E93F72-4699-8F40-91F7-37B647229DC4}"/>
              </a:ext>
            </a:extLst>
          </p:cNvPr>
          <p:cNvPicPr>
            <a:picLocks noChangeAspect="1"/>
          </p:cNvPicPr>
          <p:nvPr userDrawn="1"/>
        </p:nvPicPr>
        <p:blipFill>
          <a:blip r:embed="rId4" cstate="email">
            <a:alphaModFix amt="20000"/>
            <a:extLst>
              <a:ext uri="{28A0092B-C50C-407E-A947-70E740481C1C}">
                <a14:useLocalDpi xmlns:a14="http://schemas.microsoft.com/office/drawing/2010/main"/>
              </a:ext>
            </a:extLst>
          </a:blip>
          <a:stretch>
            <a:fillRect/>
          </a:stretch>
        </p:blipFill>
        <p:spPr>
          <a:xfrm rot="7861749">
            <a:off x="6860849" y="3087130"/>
            <a:ext cx="6392965" cy="6659339"/>
          </a:xfrm>
          <a:prstGeom prst="rect">
            <a:avLst/>
          </a:prstGeom>
        </p:spPr>
      </p:pic>
    </p:spTree>
    <p:extLst>
      <p:ext uri="{BB962C8B-B14F-4D97-AF65-F5344CB8AC3E}">
        <p14:creationId xmlns:p14="http://schemas.microsoft.com/office/powerpoint/2010/main" val="294418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Divider Slide 2">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B4C1E524-EC2E-E74D-BEF4-B30C7E4B0F50}"/>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rot="5400000">
            <a:off x="-905260" y="1104427"/>
            <a:ext cx="6392965" cy="6659339"/>
          </a:xfrm>
          <a:prstGeom prst="rect">
            <a:avLst/>
          </a:prstGeom>
        </p:spPr>
      </p:pic>
      <p:pic>
        <p:nvPicPr>
          <p:cNvPr id="3" name="Picture 2" descr="Shape&#10;&#10;Description automatically generated">
            <a:extLst>
              <a:ext uri="{FF2B5EF4-FFF2-40B4-BE49-F238E27FC236}">
                <a16:creationId xmlns:a16="http://schemas.microsoft.com/office/drawing/2014/main" id="{5DDE2B0F-4FED-8049-AF04-C05AF7FA4B3B}"/>
              </a:ext>
            </a:extLst>
          </p:cNvPr>
          <p:cNvPicPr>
            <a:picLocks noChangeAspect="1"/>
          </p:cNvPicPr>
          <p:nvPr userDrawn="1"/>
        </p:nvPicPr>
        <p:blipFill>
          <a:blip r:embed="rId3" cstate="email">
            <a:alphaModFix amt="5000"/>
            <a:extLst>
              <a:ext uri="{28A0092B-C50C-407E-A947-70E740481C1C}">
                <a14:useLocalDpi xmlns:a14="http://schemas.microsoft.com/office/drawing/2010/main"/>
              </a:ext>
            </a:extLst>
          </a:blip>
          <a:stretch>
            <a:fillRect/>
          </a:stretch>
        </p:blipFill>
        <p:spPr>
          <a:xfrm rot="2389861">
            <a:off x="941671" y="-273764"/>
            <a:ext cx="4394200" cy="3733800"/>
          </a:xfrm>
          <a:prstGeom prst="rect">
            <a:avLst/>
          </a:prstGeom>
        </p:spPr>
      </p:pic>
      <p:pic>
        <p:nvPicPr>
          <p:cNvPr id="21" name="Picture 20" descr="A picture containing logo&#10;&#10;Description automatically generated">
            <a:extLst>
              <a:ext uri="{FF2B5EF4-FFF2-40B4-BE49-F238E27FC236}">
                <a16:creationId xmlns:a16="http://schemas.microsoft.com/office/drawing/2014/main" id="{B63167CB-03C8-6F60-DCFE-7B20D10EBAB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09115" y="400487"/>
            <a:ext cx="4127145" cy="619072"/>
          </a:xfrm>
          <a:prstGeom prst="rect">
            <a:avLst/>
          </a:prstGeom>
        </p:spPr>
      </p:pic>
      <p:sp>
        <p:nvSpPr>
          <p:cNvPr id="32" name="Text Placeholder 12">
            <a:extLst>
              <a:ext uri="{FF2B5EF4-FFF2-40B4-BE49-F238E27FC236}">
                <a16:creationId xmlns:a16="http://schemas.microsoft.com/office/drawing/2014/main" id="{2930538D-A318-8591-A198-409C21AB51B4}"/>
              </a:ext>
            </a:extLst>
          </p:cNvPr>
          <p:cNvSpPr>
            <a:spLocks noGrp="1"/>
          </p:cNvSpPr>
          <p:nvPr>
            <p:ph type="body" sz="quarter" idx="11"/>
          </p:nvPr>
        </p:nvSpPr>
        <p:spPr>
          <a:xfrm>
            <a:off x="5764191" y="1881810"/>
            <a:ext cx="5352638" cy="4373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a:solidFill>
                  <a:srgbClr val="FFCD00"/>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6" name="Text Placeholder 12">
            <a:extLst>
              <a:ext uri="{FF2B5EF4-FFF2-40B4-BE49-F238E27FC236}">
                <a16:creationId xmlns:a16="http://schemas.microsoft.com/office/drawing/2014/main" id="{C1AF292A-6716-CED1-8D16-23283ED8C441}"/>
              </a:ext>
            </a:extLst>
          </p:cNvPr>
          <p:cNvSpPr>
            <a:spLocks noGrp="1"/>
          </p:cNvSpPr>
          <p:nvPr>
            <p:ph type="body" sz="quarter" idx="12"/>
          </p:nvPr>
        </p:nvSpPr>
        <p:spPr>
          <a:xfrm>
            <a:off x="5764191" y="2438402"/>
            <a:ext cx="5352638" cy="4373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7" name="Text Placeholder 12">
            <a:extLst>
              <a:ext uri="{FF2B5EF4-FFF2-40B4-BE49-F238E27FC236}">
                <a16:creationId xmlns:a16="http://schemas.microsoft.com/office/drawing/2014/main" id="{86B2A9BB-D744-D905-A8CD-81663CD8356E}"/>
              </a:ext>
            </a:extLst>
          </p:cNvPr>
          <p:cNvSpPr>
            <a:spLocks noGrp="1"/>
          </p:cNvSpPr>
          <p:nvPr>
            <p:ph type="body" sz="quarter" idx="13"/>
          </p:nvPr>
        </p:nvSpPr>
        <p:spPr>
          <a:xfrm>
            <a:off x="5764191" y="2981741"/>
            <a:ext cx="5352638" cy="4373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8" name="Text Placeholder 12">
            <a:extLst>
              <a:ext uri="{FF2B5EF4-FFF2-40B4-BE49-F238E27FC236}">
                <a16:creationId xmlns:a16="http://schemas.microsoft.com/office/drawing/2014/main" id="{90D8334C-ADDA-3ECB-3CE2-B591CFCA28E8}"/>
              </a:ext>
            </a:extLst>
          </p:cNvPr>
          <p:cNvSpPr>
            <a:spLocks noGrp="1"/>
          </p:cNvSpPr>
          <p:nvPr>
            <p:ph type="body" sz="quarter" idx="14"/>
          </p:nvPr>
        </p:nvSpPr>
        <p:spPr>
          <a:xfrm>
            <a:off x="5764191" y="3525080"/>
            <a:ext cx="5352638" cy="4373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9" name="Text Placeholder 12">
            <a:extLst>
              <a:ext uri="{FF2B5EF4-FFF2-40B4-BE49-F238E27FC236}">
                <a16:creationId xmlns:a16="http://schemas.microsoft.com/office/drawing/2014/main" id="{D8DC995E-1470-A6F9-7E50-86BD4AA579CC}"/>
              </a:ext>
            </a:extLst>
          </p:cNvPr>
          <p:cNvSpPr>
            <a:spLocks noGrp="1"/>
          </p:cNvSpPr>
          <p:nvPr>
            <p:ph type="body" sz="quarter" idx="15"/>
          </p:nvPr>
        </p:nvSpPr>
        <p:spPr>
          <a:xfrm>
            <a:off x="5764191" y="4081672"/>
            <a:ext cx="5352638" cy="4373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10" name="Text Placeholder 12">
            <a:extLst>
              <a:ext uri="{FF2B5EF4-FFF2-40B4-BE49-F238E27FC236}">
                <a16:creationId xmlns:a16="http://schemas.microsoft.com/office/drawing/2014/main" id="{E4758921-31C1-6304-557B-BC74EE056A30}"/>
              </a:ext>
            </a:extLst>
          </p:cNvPr>
          <p:cNvSpPr>
            <a:spLocks noGrp="1"/>
          </p:cNvSpPr>
          <p:nvPr>
            <p:ph type="body" sz="quarter" idx="16"/>
          </p:nvPr>
        </p:nvSpPr>
        <p:spPr>
          <a:xfrm>
            <a:off x="5764191" y="4625011"/>
            <a:ext cx="5352638" cy="4373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12" name="Shape 19">
            <a:extLst>
              <a:ext uri="{FF2B5EF4-FFF2-40B4-BE49-F238E27FC236}">
                <a16:creationId xmlns:a16="http://schemas.microsoft.com/office/drawing/2014/main" id="{E876DD15-0FF8-954C-BC39-531867B28465}"/>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Tree>
    <p:extLst>
      <p:ext uri="{BB962C8B-B14F-4D97-AF65-F5344CB8AC3E}">
        <p14:creationId xmlns:p14="http://schemas.microsoft.com/office/powerpoint/2010/main" val="198667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lank Copy Slide">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273160FD-9501-8E4D-81DA-969301B1DE5C}"/>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rot="5400000">
            <a:off x="-958278" y="-802074"/>
            <a:ext cx="6910312" cy="7198242"/>
          </a:xfrm>
          <a:prstGeom prst="rect">
            <a:avLst/>
          </a:prstGeom>
        </p:spPr>
      </p:pic>
      <p:pic>
        <p:nvPicPr>
          <p:cNvPr id="11" name="Picture 10" descr="Shape&#10;&#10;Description automatically generated">
            <a:extLst>
              <a:ext uri="{FF2B5EF4-FFF2-40B4-BE49-F238E27FC236}">
                <a16:creationId xmlns:a16="http://schemas.microsoft.com/office/drawing/2014/main" id="{2C472E08-EF09-6944-B770-86D2FD2C070F}"/>
              </a:ext>
            </a:extLst>
          </p:cNvPr>
          <p:cNvPicPr>
            <a:picLocks noChangeAspect="1"/>
          </p:cNvPicPr>
          <p:nvPr userDrawn="1"/>
        </p:nvPicPr>
        <p:blipFill>
          <a:blip r:embed="rId3" cstate="email">
            <a:alphaModFix amt="5000"/>
            <a:extLst>
              <a:ext uri="{28A0092B-C50C-407E-A947-70E740481C1C}">
                <a14:useLocalDpi xmlns:a14="http://schemas.microsoft.com/office/drawing/2010/main"/>
              </a:ext>
            </a:extLst>
          </a:blip>
          <a:stretch>
            <a:fillRect/>
          </a:stretch>
        </p:blipFill>
        <p:spPr>
          <a:xfrm rot="20941236">
            <a:off x="1386454" y="3926096"/>
            <a:ext cx="4394200" cy="3733800"/>
          </a:xfrm>
          <a:prstGeom prst="rect">
            <a:avLst/>
          </a:prstGeom>
        </p:spPr>
      </p:pic>
      <p:sp>
        <p:nvSpPr>
          <p:cNvPr id="13" name="Text Placeholder 12">
            <a:extLst>
              <a:ext uri="{FF2B5EF4-FFF2-40B4-BE49-F238E27FC236}">
                <a16:creationId xmlns:a16="http://schemas.microsoft.com/office/drawing/2014/main" id="{EF781417-9AD5-5CFD-FAA5-C3BE3C7DBC1E}"/>
              </a:ext>
            </a:extLst>
          </p:cNvPr>
          <p:cNvSpPr>
            <a:spLocks noGrp="1"/>
          </p:cNvSpPr>
          <p:nvPr>
            <p:ph type="body" sz="quarter" idx="11"/>
          </p:nvPr>
        </p:nvSpPr>
        <p:spPr>
          <a:xfrm>
            <a:off x="709851" y="1658938"/>
            <a:ext cx="3508581" cy="2181542"/>
          </a:xfrm>
          <a:prstGeom prst="rect">
            <a:avLst/>
          </a:prstGeom>
        </p:spPr>
        <p:txBody>
          <a:bodyPr/>
          <a:lstStyle>
            <a:lvl1pPr marL="0" indent="0">
              <a:lnSpc>
                <a:spcPct val="100000"/>
              </a:lnSpc>
              <a:buNone/>
              <a:defRPr sz="4800" b="1">
                <a:solidFill>
                  <a:srgbClr val="12263F"/>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30" name="TextBox 29">
            <a:extLst>
              <a:ext uri="{FF2B5EF4-FFF2-40B4-BE49-F238E27FC236}">
                <a16:creationId xmlns:a16="http://schemas.microsoft.com/office/drawing/2014/main" id="{48BDEB82-4D70-8155-A9BA-61D7B7D4CBA0}"/>
              </a:ext>
            </a:extLst>
          </p:cNvPr>
          <p:cNvSpPr txBox="1"/>
          <p:nvPr userDrawn="1"/>
        </p:nvSpPr>
        <p:spPr>
          <a:xfrm>
            <a:off x="7921256" y="2169042"/>
            <a:ext cx="184731" cy="369332"/>
          </a:xfrm>
          <a:prstGeom prst="rect">
            <a:avLst/>
          </a:prstGeom>
          <a:noFill/>
        </p:spPr>
        <p:txBody>
          <a:bodyPr wrap="none" rtlCol="0">
            <a:spAutoFit/>
          </a:bodyPr>
          <a:lstStyle/>
          <a:p>
            <a:endParaRPr lang="en-US" dirty="0"/>
          </a:p>
        </p:txBody>
      </p:sp>
      <p:pic>
        <p:nvPicPr>
          <p:cNvPr id="10" name="Picture 9" descr="A picture containing logo&#10;&#10;Description automatically generated">
            <a:extLst>
              <a:ext uri="{FF2B5EF4-FFF2-40B4-BE49-F238E27FC236}">
                <a16:creationId xmlns:a16="http://schemas.microsoft.com/office/drawing/2014/main" id="{F9E3BE86-DF49-0C43-AC4A-069DB3B2187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09115" y="400487"/>
            <a:ext cx="4127145" cy="619072"/>
          </a:xfrm>
          <a:prstGeom prst="rect">
            <a:avLst/>
          </a:prstGeom>
        </p:spPr>
      </p:pic>
      <p:sp>
        <p:nvSpPr>
          <p:cNvPr id="9" name="Shape 19">
            <a:extLst>
              <a:ext uri="{FF2B5EF4-FFF2-40B4-BE49-F238E27FC236}">
                <a16:creationId xmlns:a16="http://schemas.microsoft.com/office/drawing/2014/main" id="{A546462F-919A-724D-B1F4-75C7E79A682E}"/>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Tree>
    <p:extLst>
      <p:ext uri="{BB962C8B-B14F-4D97-AF65-F5344CB8AC3E}">
        <p14:creationId xmlns:p14="http://schemas.microsoft.com/office/powerpoint/2010/main" val="85718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ext &amp; Pebble Photo Slid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3B787CFF-76E1-19BF-9D34-2053410BDABE}"/>
              </a:ext>
            </a:extLst>
          </p:cNvPr>
          <p:cNvSpPr>
            <a:spLocks noGrp="1"/>
          </p:cNvSpPr>
          <p:nvPr>
            <p:ph type="pic" sz="quarter" idx="10"/>
          </p:nvPr>
        </p:nvSpPr>
        <p:spPr>
          <a:xfrm>
            <a:off x="6613902" y="1227102"/>
            <a:ext cx="5098395" cy="4403795"/>
          </a:xfrm>
          <a:custGeom>
            <a:avLst/>
            <a:gdLst>
              <a:gd name="connsiteX0" fmla="*/ 0 w 4486275"/>
              <a:gd name="connsiteY0" fmla="*/ 2159000 h 4318000"/>
              <a:gd name="connsiteX1" fmla="*/ 2243138 w 4486275"/>
              <a:gd name="connsiteY1" fmla="*/ 0 h 4318000"/>
              <a:gd name="connsiteX2" fmla="*/ 4486276 w 4486275"/>
              <a:gd name="connsiteY2" fmla="*/ 2159000 h 4318000"/>
              <a:gd name="connsiteX3" fmla="*/ 2243138 w 4486275"/>
              <a:gd name="connsiteY3" fmla="*/ 4318000 h 4318000"/>
              <a:gd name="connsiteX4" fmla="*/ 0 w 4486275"/>
              <a:gd name="connsiteY4" fmla="*/ 2159000 h 4318000"/>
              <a:gd name="connsiteX0" fmla="*/ 0 w 5687755"/>
              <a:gd name="connsiteY0" fmla="*/ 1936991 h 4320276"/>
              <a:gd name="connsiteX1" fmla="*/ 3444617 w 5687755"/>
              <a:gd name="connsiteY1" fmla="*/ 1274 h 4320276"/>
              <a:gd name="connsiteX2" fmla="*/ 5687755 w 5687755"/>
              <a:gd name="connsiteY2" fmla="*/ 2160274 h 4320276"/>
              <a:gd name="connsiteX3" fmla="*/ 3444617 w 5687755"/>
              <a:gd name="connsiteY3" fmla="*/ 4319274 h 4320276"/>
              <a:gd name="connsiteX4" fmla="*/ 0 w 5687755"/>
              <a:gd name="connsiteY4" fmla="*/ 1936991 h 4320276"/>
              <a:gd name="connsiteX0" fmla="*/ 2488 w 5690243"/>
              <a:gd name="connsiteY0" fmla="*/ 2531725 h 4915010"/>
              <a:gd name="connsiteX1" fmla="*/ 4010631 w 5690243"/>
              <a:gd name="connsiteY1" fmla="*/ 584 h 4915010"/>
              <a:gd name="connsiteX2" fmla="*/ 5690243 w 5690243"/>
              <a:gd name="connsiteY2" fmla="*/ 2755008 h 4915010"/>
              <a:gd name="connsiteX3" fmla="*/ 3447105 w 5690243"/>
              <a:gd name="connsiteY3" fmla="*/ 4914008 h 4915010"/>
              <a:gd name="connsiteX4" fmla="*/ 2488 w 5690243"/>
              <a:gd name="connsiteY4" fmla="*/ 2531725 h 491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0243" h="4915010">
                <a:moveTo>
                  <a:pt x="2488" y="2531725"/>
                </a:moveTo>
                <a:cubicBezTo>
                  <a:pt x="96409" y="1712821"/>
                  <a:pt x="3062672" y="-36630"/>
                  <a:pt x="4010631" y="584"/>
                </a:cubicBezTo>
                <a:cubicBezTo>
                  <a:pt x="4958590" y="37798"/>
                  <a:pt x="5690243" y="1562625"/>
                  <a:pt x="5690243" y="2755008"/>
                </a:cubicBezTo>
                <a:cubicBezTo>
                  <a:pt x="5690243" y="3947391"/>
                  <a:pt x="4395064" y="4951222"/>
                  <a:pt x="3447105" y="4914008"/>
                </a:cubicBezTo>
                <a:cubicBezTo>
                  <a:pt x="2499146" y="4876794"/>
                  <a:pt x="-91433" y="3350629"/>
                  <a:pt x="2488" y="2531725"/>
                </a:cubicBezTo>
                <a:close/>
              </a:path>
            </a:pathLst>
          </a:custGeom>
        </p:spPr>
        <p:txBody>
          <a:bodyPr/>
          <a:lstStyle>
            <a:lvl1pPr marL="0" indent="0">
              <a:buNone/>
              <a:defRPr>
                <a:noFill/>
              </a:defRPr>
            </a:lvl1pPr>
          </a:lstStyle>
          <a:p>
            <a:endParaRPr lang="en-US" dirty="0"/>
          </a:p>
        </p:txBody>
      </p:sp>
      <p:sp>
        <p:nvSpPr>
          <p:cNvPr id="32" name="Content Placeholder 3">
            <a:extLst>
              <a:ext uri="{FF2B5EF4-FFF2-40B4-BE49-F238E27FC236}">
                <a16:creationId xmlns:a16="http://schemas.microsoft.com/office/drawing/2014/main" id="{BA34026B-FD53-C7B7-E4C2-774F2F97A2D1}"/>
              </a:ext>
            </a:extLst>
          </p:cNvPr>
          <p:cNvSpPr>
            <a:spLocks noGrp="1"/>
          </p:cNvSpPr>
          <p:nvPr>
            <p:ph sz="half" idx="2"/>
          </p:nvPr>
        </p:nvSpPr>
        <p:spPr>
          <a:xfrm>
            <a:off x="602512" y="1492223"/>
            <a:ext cx="5381899" cy="3684588"/>
          </a:xfrm>
          <a:prstGeom prst="rect">
            <a:avLst/>
          </a:prstGeom>
        </p:spPr>
        <p:txBody>
          <a:bodyPr/>
          <a:lstStyle>
            <a:lvl1pPr marL="0" indent="0">
              <a:buNone/>
              <a:defRPr sz="2000">
                <a:solidFill>
                  <a:srgbClr val="12263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33" name="Title 2">
            <a:extLst>
              <a:ext uri="{FF2B5EF4-FFF2-40B4-BE49-F238E27FC236}">
                <a16:creationId xmlns:a16="http://schemas.microsoft.com/office/drawing/2014/main" id="{7E011F20-CC91-9063-C608-218F1D4AB377}"/>
              </a:ext>
            </a:extLst>
          </p:cNvPr>
          <p:cNvSpPr>
            <a:spLocks noGrp="1"/>
          </p:cNvSpPr>
          <p:nvPr>
            <p:ph type="title"/>
          </p:nvPr>
        </p:nvSpPr>
        <p:spPr>
          <a:xfrm>
            <a:off x="623656" y="469794"/>
            <a:ext cx="10515600" cy="1325563"/>
          </a:xfrm>
          <a:prstGeom prst="rect">
            <a:avLst/>
          </a:prstGeom>
        </p:spPr>
        <p:txBody>
          <a:bodyPr/>
          <a:lstStyle>
            <a:lvl1pPr>
              <a:lnSpc>
                <a:spcPct val="100000"/>
              </a:lnSpc>
              <a:defRPr sz="38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6" name="Shape 19">
            <a:extLst>
              <a:ext uri="{FF2B5EF4-FFF2-40B4-BE49-F238E27FC236}">
                <a16:creationId xmlns:a16="http://schemas.microsoft.com/office/drawing/2014/main" id="{61C14421-0EBD-8CB3-42A9-86260775DE21}"/>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Tree>
    <p:extLst>
      <p:ext uri="{BB962C8B-B14F-4D97-AF65-F5344CB8AC3E}">
        <p14:creationId xmlns:p14="http://schemas.microsoft.com/office/powerpoint/2010/main" val="406588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 &amp; Pebble Photo Slid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3B787CFF-76E1-19BF-9D34-2053410BDABE}"/>
              </a:ext>
            </a:extLst>
          </p:cNvPr>
          <p:cNvSpPr>
            <a:spLocks noGrp="1"/>
          </p:cNvSpPr>
          <p:nvPr>
            <p:ph type="pic" sz="quarter" idx="10"/>
          </p:nvPr>
        </p:nvSpPr>
        <p:spPr>
          <a:xfrm rot="3400627">
            <a:off x="6807435" y="1185807"/>
            <a:ext cx="4715155" cy="4195803"/>
          </a:xfrm>
          <a:custGeom>
            <a:avLst/>
            <a:gdLst>
              <a:gd name="connsiteX0" fmla="*/ 0 w 4486275"/>
              <a:gd name="connsiteY0" fmla="*/ 2159000 h 4318000"/>
              <a:gd name="connsiteX1" fmla="*/ 2243138 w 4486275"/>
              <a:gd name="connsiteY1" fmla="*/ 0 h 4318000"/>
              <a:gd name="connsiteX2" fmla="*/ 4486276 w 4486275"/>
              <a:gd name="connsiteY2" fmla="*/ 2159000 h 4318000"/>
              <a:gd name="connsiteX3" fmla="*/ 2243138 w 4486275"/>
              <a:gd name="connsiteY3" fmla="*/ 4318000 h 4318000"/>
              <a:gd name="connsiteX4" fmla="*/ 0 w 4486275"/>
              <a:gd name="connsiteY4" fmla="*/ 2159000 h 4318000"/>
              <a:gd name="connsiteX0" fmla="*/ 0 w 5687755"/>
              <a:gd name="connsiteY0" fmla="*/ 1936991 h 4320276"/>
              <a:gd name="connsiteX1" fmla="*/ 3444617 w 5687755"/>
              <a:gd name="connsiteY1" fmla="*/ 1274 h 4320276"/>
              <a:gd name="connsiteX2" fmla="*/ 5687755 w 5687755"/>
              <a:gd name="connsiteY2" fmla="*/ 2160274 h 4320276"/>
              <a:gd name="connsiteX3" fmla="*/ 3444617 w 5687755"/>
              <a:gd name="connsiteY3" fmla="*/ 4319274 h 4320276"/>
              <a:gd name="connsiteX4" fmla="*/ 0 w 5687755"/>
              <a:gd name="connsiteY4" fmla="*/ 1936991 h 4320276"/>
              <a:gd name="connsiteX0" fmla="*/ 2488 w 5690243"/>
              <a:gd name="connsiteY0" fmla="*/ 2531725 h 4915010"/>
              <a:gd name="connsiteX1" fmla="*/ 4010631 w 5690243"/>
              <a:gd name="connsiteY1" fmla="*/ 584 h 4915010"/>
              <a:gd name="connsiteX2" fmla="*/ 5690243 w 5690243"/>
              <a:gd name="connsiteY2" fmla="*/ 2755008 h 4915010"/>
              <a:gd name="connsiteX3" fmla="*/ 3447105 w 5690243"/>
              <a:gd name="connsiteY3" fmla="*/ 4914008 h 4915010"/>
              <a:gd name="connsiteX4" fmla="*/ 2488 w 5690243"/>
              <a:gd name="connsiteY4" fmla="*/ 2531725 h 491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0243" h="4915010">
                <a:moveTo>
                  <a:pt x="2488" y="2531725"/>
                </a:moveTo>
                <a:cubicBezTo>
                  <a:pt x="96409" y="1712821"/>
                  <a:pt x="3062672" y="-36630"/>
                  <a:pt x="4010631" y="584"/>
                </a:cubicBezTo>
                <a:cubicBezTo>
                  <a:pt x="4958590" y="37798"/>
                  <a:pt x="5690243" y="1562625"/>
                  <a:pt x="5690243" y="2755008"/>
                </a:cubicBezTo>
                <a:cubicBezTo>
                  <a:pt x="5690243" y="3947391"/>
                  <a:pt x="4395064" y="4951222"/>
                  <a:pt x="3447105" y="4914008"/>
                </a:cubicBezTo>
                <a:cubicBezTo>
                  <a:pt x="2499146" y="4876794"/>
                  <a:pt x="-91433" y="3350629"/>
                  <a:pt x="2488" y="2531725"/>
                </a:cubicBezTo>
                <a:close/>
              </a:path>
            </a:pathLst>
          </a:custGeom>
        </p:spPr>
        <p:txBody>
          <a:bodyPr/>
          <a:lstStyle>
            <a:lvl1pPr marL="0" indent="0">
              <a:buNone/>
              <a:defRPr>
                <a:noFill/>
              </a:defRPr>
            </a:lvl1pPr>
          </a:lstStyle>
          <a:p>
            <a:endParaRPr lang="en-US" dirty="0"/>
          </a:p>
        </p:txBody>
      </p:sp>
      <p:sp>
        <p:nvSpPr>
          <p:cNvPr id="32" name="Content Placeholder 3">
            <a:extLst>
              <a:ext uri="{FF2B5EF4-FFF2-40B4-BE49-F238E27FC236}">
                <a16:creationId xmlns:a16="http://schemas.microsoft.com/office/drawing/2014/main" id="{BA34026B-FD53-C7B7-E4C2-774F2F97A2D1}"/>
              </a:ext>
            </a:extLst>
          </p:cNvPr>
          <p:cNvSpPr>
            <a:spLocks noGrp="1"/>
          </p:cNvSpPr>
          <p:nvPr>
            <p:ph sz="half" idx="2"/>
          </p:nvPr>
        </p:nvSpPr>
        <p:spPr>
          <a:xfrm>
            <a:off x="602512" y="1492223"/>
            <a:ext cx="5381899" cy="3684588"/>
          </a:xfrm>
          <a:prstGeom prst="rect">
            <a:avLst/>
          </a:prstGeom>
        </p:spPr>
        <p:txBody>
          <a:bodyPr/>
          <a:lstStyle>
            <a:lvl1pPr marL="0" indent="0">
              <a:buNone/>
              <a:defRPr sz="2000">
                <a:solidFill>
                  <a:srgbClr val="12263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36" name="Shape 19">
            <a:extLst>
              <a:ext uri="{FF2B5EF4-FFF2-40B4-BE49-F238E27FC236}">
                <a16:creationId xmlns:a16="http://schemas.microsoft.com/office/drawing/2014/main" id="{61C14421-0EBD-8CB3-42A9-86260775DE21}"/>
              </a:ext>
            </a:extLst>
          </p:cNvPr>
          <p:cNvSpPr/>
          <p:nvPr userDrawn="1"/>
        </p:nvSpPr>
        <p:spPr>
          <a:xfrm>
            <a:off x="483322" y="6406168"/>
            <a:ext cx="36869" cy="1923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r>
              <a:rPr sz="1250" dirty="0">
                <a:solidFill>
                  <a:srgbClr val="A6AAA9"/>
                </a:solidFill>
                <a:latin typeface="GT America Trial Light"/>
                <a:ea typeface="GT America Trial Light"/>
                <a:cs typeface="GT America Trial Light"/>
                <a:sym typeface="GT America Trial Light"/>
              </a:rPr>
              <a:t>￼</a:t>
            </a:r>
          </a:p>
        </p:txBody>
      </p:sp>
      <p:sp>
        <p:nvSpPr>
          <p:cNvPr id="8" name="Title 2">
            <a:extLst>
              <a:ext uri="{FF2B5EF4-FFF2-40B4-BE49-F238E27FC236}">
                <a16:creationId xmlns:a16="http://schemas.microsoft.com/office/drawing/2014/main" id="{121FC51C-B99F-9D95-55E1-B9C4668EBE05}"/>
              </a:ext>
            </a:extLst>
          </p:cNvPr>
          <p:cNvSpPr>
            <a:spLocks noGrp="1"/>
          </p:cNvSpPr>
          <p:nvPr>
            <p:ph type="title"/>
          </p:nvPr>
        </p:nvSpPr>
        <p:spPr>
          <a:xfrm>
            <a:off x="623656" y="469794"/>
            <a:ext cx="10515600" cy="1325563"/>
          </a:xfrm>
          <a:prstGeom prst="rect">
            <a:avLst/>
          </a:prstGeom>
        </p:spPr>
        <p:txBody>
          <a:bodyPr/>
          <a:lstStyle>
            <a:lvl1pPr>
              <a:lnSpc>
                <a:spcPct val="100000"/>
              </a:lnSpc>
              <a:defRPr sz="38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Shape 19">
            <a:extLst>
              <a:ext uri="{FF2B5EF4-FFF2-40B4-BE49-F238E27FC236}">
                <a16:creationId xmlns:a16="http://schemas.microsoft.com/office/drawing/2014/main" id="{4C17797B-DE87-9649-9596-9684DBFE464B}"/>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Tree>
    <p:extLst>
      <p:ext uri="{BB962C8B-B14F-4D97-AF65-F5344CB8AC3E}">
        <p14:creationId xmlns:p14="http://schemas.microsoft.com/office/powerpoint/2010/main" val="415940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Text &amp; Pebble Photo Slid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3B787CFF-76E1-19BF-9D34-2053410BDABE}"/>
              </a:ext>
            </a:extLst>
          </p:cNvPr>
          <p:cNvSpPr>
            <a:spLocks noGrp="1"/>
          </p:cNvSpPr>
          <p:nvPr>
            <p:ph type="pic" sz="quarter" idx="10"/>
          </p:nvPr>
        </p:nvSpPr>
        <p:spPr>
          <a:xfrm rot="3400627">
            <a:off x="6781841" y="1328721"/>
            <a:ext cx="4233659" cy="4395153"/>
          </a:xfrm>
          <a:custGeom>
            <a:avLst/>
            <a:gdLst>
              <a:gd name="connsiteX0" fmla="*/ 0 w 4486275"/>
              <a:gd name="connsiteY0" fmla="*/ 2159000 h 4318000"/>
              <a:gd name="connsiteX1" fmla="*/ 2243138 w 4486275"/>
              <a:gd name="connsiteY1" fmla="*/ 0 h 4318000"/>
              <a:gd name="connsiteX2" fmla="*/ 4486276 w 4486275"/>
              <a:gd name="connsiteY2" fmla="*/ 2159000 h 4318000"/>
              <a:gd name="connsiteX3" fmla="*/ 2243138 w 4486275"/>
              <a:gd name="connsiteY3" fmla="*/ 4318000 h 4318000"/>
              <a:gd name="connsiteX4" fmla="*/ 0 w 4486275"/>
              <a:gd name="connsiteY4" fmla="*/ 2159000 h 4318000"/>
              <a:gd name="connsiteX0" fmla="*/ 0 w 5687755"/>
              <a:gd name="connsiteY0" fmla="*/ 1936991 h 4320276"/>
              <a:gd name="connsiteX1" fmla="*/ 3444617 w 5687755"/>
              <a:gd name="connsiteY1" fmla="*/ 1274 h 4320276"/>
              <a:gd name="connsiteX2" fmla="*/ 5687755 w 5687755"/>
              <a:gd name="connsiteY2" fmla="*/ 2160274 h 4320276"/>
              <a:gd name="connsiteX3" fmla="*/ 3444617 w 5687755"/>
              <a:gd name="connsiteY3" fmla="*/ 4319274 h 4320276"/>
              <a:gd name="connsiteX4" fmla="*/ 0 w 5687755"/>
              <a:gd name="connsiteY4" fmla="*/ 1936991 h 4320276"/>
              <a:gd name="connsiteX0" fmla="*/ 2488 w 5690243"/>
              <a:gd name="connsiteY0" fmla="*/ 2531725 h 4915010"/>
              <a:gd name="connsiteX1" fmla="*/ 4010631 w 5690243"/>
              <a:gd name="connsiteY1" fmla="*/ 584 h 4915010"/>
              <a:gd name="connsiteX2" fmla="*/ 5690243 w 5690243"/>
              <a:gd name="connsiteY2" fmla="*/ 2755008 h 4915010"/>
              <a:gd name="connsiteX3" fmla="*/ 3447105 w 5690243"/>
              <a:gd name="connsiteY3" fmla="*/ 4914008 h 4915010"/>
              <a:gd name="connsiteX4" fmla="*/ 2488 w 5690243"/>
              <a:gd name="connsiteY4" fmla="*/ 2531725 h 4915010"/>
              <a:gd name="connsiteX0" fmla="*/ 1846 w 6799812"/>
              <a:gd name="connsiteY0" fmla="*/ 2653369 h 4913752"/>
              <a:gd name="connsiteX1" fmla="*/ 5120200 w 6799812"/>
              <a:gd name="connsiteY1" fmla="*/ 115 h 4913752"/>
              <a:gd name="connsiteX2" fmla="*/ 6799812 w 6799812"/>
              <a:gd name="connsiteY2" fmla="*/ 2754539 h 4913752"/>
              <a:gd name="connsiteX3" fmla="*/ 4556674 w 6799812"/>
              <a:gd name="connsiteY3" fmla="*/ 4913539 h 4913752"/>
              <a:gd name="connsiteX4" fmla="*/ 1846 w 6799812"/>
              <a:gd name="connsiteY4" fmla="*/ 2653369 h 4913752"/>
              <a:gd name="connsiteX0" fmla="*/ 2605 w 6800571"/>
              <a:gd name="connsiteY0" fmla="*/ 2332725 h 4593108"/>
              <a:gd name="connsiteX1" fmla="*/ 3946203 w 6800571"/>
              <a:gd name="connsiteY1" fmla="*/ 135 h 4593108"/>
              <a:gd name="connsiteX2" fmla="*/ 6800571 w 6800571"/>
              <a:gd name="connsiteY2" fmla="*/ 2433895 h 4593108"/>
              <a:gd name="connsiteX3" fmla="*/ 4557433 w 6800571"/>
              <a:gd name="connsiteY3" fmla="*/ 4592895 h 4593108"/>
              <a:gd name="connsiteX4" fmla="*/ 2605 w 6800571"/>
              <a:gd name="connsiteY4" fmla="*/ 2332725 h 4593108"/>
              <a:gd name="connsiteX0" fmla="*/ 2796 w 6800762"/>
              <a:gd name="connsiteY0" fmla="*/ 2463054 h 4723437"/>
              <a:gd name="connsiteX1" fmla="*/ 3946394 w 6800762"/>
              <a:gd name="connsiteY1" fmla="*/ 130464 h 4723437"/>
              <a:gd name="connsiteX2" fmla="*/ 6800762 w 6800762"/>
              <a:gd name="connsiteY2" fmla="*/ 2564224 h 4723437"/>
              <a:gd name="connsiteX3" fmla="*/ 4557624 w 6800762"/>
              <a:gd name="connsiteY3" fmla="*/ 4723224 h 4723437"/>
              <a:gd name="connsiteX4" fmla="*/ 2796 w 6800762"/>
              <a:gd name="connsiteY4" fmla="*/ 2463054 h 4723437"/>
              <a:gd name="connsiteX0" fmla="*/ 1858 w 6799824"/>
              <a:gd name="connsiteY0" fmla="*/ 2463055 h 5213483"/>
              <a:gd name="connsiteX1" fmla="*/ 3945456 w 6799824"/>
              <a:gd name="connsiteY1" fmla="*/ 130465 h 5213483"/>
              <a:gd name="connsiteX2" fmla="*/ 6799824 w 6799824"/>
              <a:gd name="connsiteY2" fmla="*/ 2564225 h 5213483"/>
              <a:gd name="connsiteX3" fmla="*/ 4440573 w 6799824"/>
              <a:gd name="connsiteY3" fmla="*/ 5213340 h 5213483"/>
              <a:gd name="connsiteX4" fmla="*/ 1858 w 6799824"/>
              <a:gd name="connsiteY4" fmla="*/ 2463055 h 5213483"/>
              <a:gd name="connsiteX0" fmla="*/ 1782 w 7330368"/>
              <a:gd name="connsiteY0" fmla="*/ 2343914 h 5098108"/>
              <a:gd name="connsiteX1" fmla="*/ 3945380 w 7330368"/>
              <a:gd name="connsiteY1" fmla="*/ 11324 h 5098108"/>
              <a:gd name="connsiteX2" fmla="*/ 7330368 w 7330368"/>
              <a:gd name="connsiteY2" fmla="*/ 1718498 h 5098108"/>
              <a:gd name="connsiteX3" fmla="*/ 4440497 w 7330368"/>
              <a:gd name="connsiteY3" fmla="*/ 5094199 h 5098108"/>
              <a:gd name="connsiteX4" fmla="*/ 1782 w 7330368"/>
              <a:gd name="connsiteY4" fmla="*/ 2343914 h 509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0368" h="5098108">
                <a:moveTo>
                  <a:pt x="1782" y="2343914"/>
                </a:moveTo>
                <a:cubicBezTo>
                  <a:pt x="-80738" y="1496768"/>
                  <a:pt x="2723949" y="115560"/>
                  <a:pt x="3945380" y="11324"/>
                </a:cubicBezTo>
                <a:cubicBezTo>
                  <a:pt x="5166811" y="-92912"/>
                  <a:pt x="7330368" y="526115"/>
                  <a:pt x="7330368" y="1718498"/>
                </a:cubicBezTo>
                <a:cubicBezTo>
                  <a:pt x="7330368" y="2910881"/>
                  <a:pt x="5661928" y="4989963"/>
                  <a:pt x="4440497" y="5094199"/>
                </a:cubicBezTo>
                <a:cubicBezTo>
                  <a:pt x="3219066" y="5198435"/>
                  <a:pt x="84302" y="3191060"/>
                  <a:pt x="1782" y="2343914"/>
                </a:cubicBezTo>
                <a:close/>
              </a:path>
            </a:pathLst>
          </a:custGeom>
        </p:spPr>
        <p:txBody>
          <a:bodyPr/>
          <a:lstStyle>
            <a:lvl1pPr marL="0" indent="0">
              <a:buNone/>
              <a:defRPr>
                <a:noFill/>
              </a:defRPr>
            </a:lvl1pPr>
          </a:lstStyle>
          <a:p>
            <a:endParaRPr lang="en-US" dirty="0"/>
          </a:p>
        </p:txBody>
      </p:sp>
      <p:sp>
        <p:nvSpPr>
          <p:cNvPr id="32" name="Content Placeholder 3">
            <a:extLst>
              <a:ext uri="{FF2B5EF4-FFF2-40B4-BE49-F238E27FC236}">
                <a16:creationId xmlns:a16="http://schemas.microsoft.com/office/drawing/2014/main" id="{BA34026B-FD53-C7B7-E4C2-774F2F97A2D1}"/>
              </a:ext>
            </a:extLst>
          </p:cNvPr>
          <p:cNvSpPr>
            <a:spLocks noGrp="1"/>
          </p:cNvSpPr>
          <p:nvPr>
            <p:ph sz="half" idx="2"/>
          </p:nvPr>
        </p:nvSpPr>
        <p:spPr>
          <a:xfrm>
            <a:off x="602512" y="1492223"/>
            <a:ext cx="5381899" cy="3684588"/>
          </a:xfrm>
          <a:prstGeom prst="rect">
            <a:avLst/>
          </a:prstGeom>
        </p:spPr>
        <p:txBody>
          <a:bodyPr/>
          <a:lstStyle>
            <a:lvl1pPr marL="0" indent="0">
              <a:buNone/>
              <a:defRPr sz="2000">
                <a:solidFill>
                  <a:srgbClr val="12263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8" name="Title 2">
            <a:extLst>
              <a:ext uri="{FF2B5EF4-FFF2-40B4-BE49-F238E27FC236}">
                <a16:creationId xmlns:a16="http://schemas.microsoft.com/office/drawing/2014/main" id="{99F34E5E-BA40-467E-1EA1-5C3848242191}"/>
              </a:ext>
            </a:extLst>
          </p:cNvPr>
          <p:cNvSpPr>
            <a:spLocks noGrp="1"/>
          </p:cNvSpPr>
          <p:nvPr>
            <p:ph type="title"/>
          </p:nvPr>
        </p:nvSpPr>
        <p:spPr>
          <a:xfrm>
            <a:off x="623656" y="469794"/>
            <a:ext cx="10515600" cy="1325563"/>
          </a:xfrm>
          <a:prstGeom prst="rect">
            <a:avLst/>
          </a:prstGeom>
        </p:spPr>
        <p:txBody>
          <a:bodyPr/>
          <a:lstStyle>
            <a:lvl1pPr>
              <a:lnSpc>
                <a:spcPct val="100000"/>
              </a:lnSpc>
              <a:defRPr sz="38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1" name="Shape 19">
            <a:extLst>
              <a:ext uri="{FF2B5EF4-FFF2-40B4-BE49-F238E27FC236}">
                <a16:creationId xmlns:a16="http://schemas.microsoft.com/office/drawing/2014/main" id="{EE54B869-8464-AA4A-A6ED-EE303F8DF6F4}"/>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Tree>
    <p:extLst>
      <p:ext uri="{BB962C8B-B14F-4D97-AF65-F5344CB8AC3E}">
        <p14:creationId xmlns:p14="http://schemas.microsoft.com/office/powerpoint/2010/main" val="350721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Text &amp; Rectangle Photo Slid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3B787CFF-76E1-19BF-9D34-2053410BDABE}"/>
              </a:ext>
            </a:extLst>
          </p:cNvPr>
          <p:cNvSpPr>
            <a:spLocks noGrp="1"/>
          </p:cNvSpPr>
          <p:nvPr>
            <p:ph type="pic" sz="quarter" idx="10"/>
          </p:nvPr>
        </p:nvSpPr>
        <p:spPr>
          <a:xfrm>
            <a:off x="6207590" y="1492223"/>
            <a:ext cx="5690243" cy="3684588"/>
          </a:xfrm>
          <a:prstGeom prst="rect">
            <a:avLst/>
          </a:prstGeom>
        </p:spPr>
        <p:txBody>
          <a:bodyPr/>
          <a:lstStyle>
            <a:lvl1pPr marL="0" indent="0">
              <a:buNone/>
              <a:defRPr>
                <a:noFill/>
              </a:defRPr>
            </a:lvl1pPr>
          </a:lstStyle>
          <a:p>
            <a:endParaRPr lang="en-US" dirty="0"/>
          </a:p>
        </p:txBody>
      </p:sp>
      <p:sp>
        <p:nvSpPr>
          <p:cNvPr id="32" name="Content Placeholder 3">
            <a:extLst>
              <a:ext uri="{FF2B5EF4-FFF2-40B4-BE49-F238E27FC236}">
                <a16:creationId xmlns:a16="http://schemas.microsoft.com/office/drawing/2014/main" id="{BA34026B-FD53-C7B7-E4C2-774F2F97A2D1}"/>
              </a:ext>
            </a:extLst>
          </p:cNvPr>
          <p:cNvSpPr>
            <a:spLocks noGrp="1"/>
          </p:cNvSpPr>
          <p:nvPr>
            <p:ph sz="half" idx="2"/>
          </p:nvPr>
        </p:nvSpPr>
        <p:spPr>
          <a:xfrm>
            <a:off x="602512" y="1492223"/>
            <a:ext cx="5381899" cy="3684588"/>
          </a:xfrm>
          <a:prstGeom prst="rect">
            <a:avLst/>
          </a:prstGeom>
        </p:spPr>
        <p:txBody>
          <a:bodyPr/>
          <a:lstStyle>
            <a:lvl1pPr marL="0" indent="0">
              <a:buNone/>
              <a:defRPr sz="2000">
                <a:solidFill>
                  <a:srgbClr val="12263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8" name="Title 2">
            <a:extLst>
              <a:ext uri="{FF2B5EF4-FFF2-40B4-BE49-F238E27FC236}">
                <a16:creationId xmlns:a16="http://schemas.microsoft.com/office/drawing/2014/main" id="{784FDDAF-F940-90F1-DC5D-E12712333A16}"/>
              </a:ext>
            </a:extLst>
          </p:cNvPr>
          <p:cNvSpPr>
            <a:spLocks noGrp="1"/>
          </p:cNvSpPr>
          <p:nvPr>
            <p:ph type="title"/>
          </p:nvPr>
        </p:nvSpPr>
        <p:spPr>
          <a:xfrm>
            <a:off x="623656" y="469794"/>
            <a:ext cx="10515600" cy="1325563"/>
          </a:xfrm>
          <a:prstGeom prst="rect">
            <a:avLst/>
          </a:prstGeom>
        </p:spPr>
        <p:txBody>
          <a:bodyPr/>
          <a:lstStyle>
            <a:lvl1pPr>
              <a:lnSpc>
                <a:spcPct val="100000"/>
              </a:lnSpc>
              <a:defRPr sz="38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Shape 19">
            <a:extLst>
              <a:ext uri="{FF2B5EF4-FFF2-40B4-BE49-F238E27FC236}">
                <a16:creationId xmlns:a16="http://schemas.microsoft.com/office/drawing/2014/main" id="{FEE1A334-CD5E-E84B-8AFB-AADADB62C236}"/>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Tree>
    <p:extLst>
      <p:ext uri="{BB962C8B-B14F-4D97-AF65-F5344CB8AC3E}">
        <p14:creationId xmlns:p14="http://schemas.microsoft.com/office/powerpoint/2010/main" val="207738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Text/Special Section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2684E5-EC63-10BC-3B95-70BBDF7F6A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866503">
            <a:off x="9739008" y="-1327689"/>
            <a:ext cx="3342841" cy="2879124"/>
          </a:xfrm>
          <a:prstGeom prst="rect">
            <a:avLst/>
          </a:prstGeom>
        </p:spPr>
      </p:pic>
      <p:sp>
        <p:nvSpPr>
          <p:cNvPr id="32" name="Content Placeholder 3">
            <a:extLst>
              <a:ext uri="{FF2B5EF4-FFF2-40B4-BE49-F238E27FC236}">
                <a16:creationId xmlns:a16="http://schemas.microsoft.com/office/drawing/2014/main" id="{BA34026B-FD53-C7B7-E4C2-774F2F97A2D1}"/>
              </a:ext>
            </a:extLst>
          </p:cNvPr>
          <p:cNvSpPr>
            <a:spLocks noGrp="1"/>
          </p:cNvSpPr>
          <p:nvPr>
            <p:ph sz="half" idx="2"/>
          </p:nvPr>
        </p:nvSpPr>
        <p:spPr>
          <a:xfrm>
            <a:off x="623656" y="1525104"/>
            <a:ext cx="10515600" cy="3684588"/>
          </a:xfrm>
          <a:prstGeom prst="rect">
            <a:avLst/>
          </a:prstGeom>
        </p:spPr>
        <p:txBody>
          <a:bodyPr/>
          <a:lstStyle>
            <a:lvl1pPr marL="0" indent="0">
              <a:buNone/>
              <a:defRPr sz="2000">
                <a:solidFill>
                  <a:srgbClr val="12263F"/>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7" name="Text Placeholder 6">
            <a:extLst>
              <a:ext uri="{FF2B5EF4-FFF2-40B4-BE49-F238E27FC236}">
                <a16:creationId xmlns:a16="http://schemas.microsoft.com/office/drawing/2014/main" id="{0F404A45-C1C3-6842-5723-4045FBC0CA8D}"/>
              </a:ext>
            </a:extLst>
          </p:cNvPr>
          <p:cNvSpPr>
            <a:spLocks noGrp="1"/>
          </p:cNvSpPr>
          <p:nvPr>
            <p:ph type="body" sz="quarter" idx="10"/>
          </p:nvPr>
        </p:nvSpPr>
        <p:spPr>
          <a:xfrm>
            <a:off x="10347743" y="469437"/>
            <a:ext cx="1583026" cy="341362"/>
          </a:xfrm>
          <a:prstGeom prst="rect">
            <a:avLst/>
          </a:prstGeom>
        </p:spPr>
        <p:txBody>
          <a:bodyPr/>
          <a:lstStyle>
            <a:lvl1pPr marL="0" indent="0">
              <a:buNone/>
              <a:defRPr sz="1800" b="1">
                <a:solidFill>
                  <a:schemeClr val="bg1"/>
                </a:solidFill>
                <a:latin typeface="Arial" panose="020B0604020202020204" pitchFamily="34" charset="0"/>
                <a:cs typeface="Arial" panose="020B0604020202020204" pitchFamily="34" charset="0"/>
              </a:defRPr>
            </a:lvl1pPr>
          </a:lstStyle>
          <a:p>
            <a:pPr lvl="0"/>
            <a:r>
              <a:rPr lang="en-GB" dirty="0"/>
              <a:t>Click to edit</a:t>
            </a:r>
          </a:p>
        </p:txBody>
      </p:sp>
      <p:sp>
        <p:nvSpPr>
          <p:cNvPr id="9" name="Title 2">
            <a:extLst>
              <a:ext uri="{FF2B5EF4-FFF2-40B4-BE49-F238E27FC236}">
                <a16:creationId xmlns:a16="http://schemas.microsoft.com/office/drawing/2014/main" id="{DB70A307-B117-A6A9-6B7E-61A79E6276AF}"/>
              </a:ext>
            </a:extLst>
          </p:cNvPr>
          <p:cNvSpPr>
            <a:spLocks noGrp="1"/>
          </p:cNvSpPr>
          <p:nvPr>
            <p:ph type="title"/>
          </p:nvPr>
        </p:nvSpPr>
        <p:spPr>
          <a:xfrm>
            <a:off x="623656" y="469794"/>
            <a:ext cx="10515600" cy="1325563"/>
          </a:xfrm>
          <a:prstGeom prst="rect">
            <a:avLst/>
          </a:prstGeom>
        </p:spPr>
        <p:txBody>
          <a:bodyPr/>
          <a:lstStyle>
            <a:lvl1pPr>
              <a:lnSpc>
                <a:spcPct val="100000"/>
              </a:lnSpc>
              <a:defRPr sz="3800" b="1">
                <a:solidFill>
                  <a:srgbClr val="12263F"/>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0" name="Shape 19">
            <a:extLst>
              <a:ext uri="{FF2B5EF4-FFF2-40B4-BE49-F238E27FC236}">
                <a16:creationId xmlns:a16="http://schemas.microsoft.com/office/drawing/2014/main" id="{2FDF0C0A-83FB-4142-ABD3-E5A42AF84AB2}"/>
              </a:ext>
            </a:extLst>
          </p:cNvPr>
          <p:cNvSpPr/>
          <p:nvPr userDrawn="1"/>
        </p:nvSpPr>
        <p:spPr>
          <a:xfrm>
            <a:off x="532383" y="6406168"/>
            <a:ext cx="226024" cy="1923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fld id="{86CB4B4D-7CA3-9044-876B-883B54F8677D}" type="slidenum">
              <a:rPr sz="1250">
                <a:solidFill>
                  <a:srgbClr val="A6AAA9"/>
                </a:solidFill>
                <a:latin typeface="GT America Trial Light"/>
                <a:ea typeface="GT America Trial Light"/>
                <a:cs typeface="GT America Trial Light"/>
                <a:sym typeface="GT America Trial Light"/>
              </a:rPr>
              <a:pPr algn="r" defTabSz="412750" hangingPunct="0">
                <a:buClrTx/>
                <a:buFontTx/>
                <a:buNone/>
                <a:defRPr sz="2500">
                  <a:solidFill>
                    <a:srgbClr val="A6AAA9"/>
                  </a:solidFill>
                  <a:latin typeface="GT America Trial Light"/>
                  <a:ea typeface="GT America Trial Light"/>
                  <a:cs typeface="GT America Trial Light"/>
                  <a:sym typeface="GT America Trial Light"/>
                </a:defRPr>
              </a:pPr>
              <a:t>‹#›</a:t>
            </a:fld>
            <a:r>
              <a:rPr sz="1250" dirty="0">
                <a:solidFill>
                  <a:srgbClr val="A6AAA9"/>
                </a:solidFill>
                <a:latin typeface="GT America Trial Light"/>
                <a:ea typeface="GT America Trial Light"/>
                <a:cs typeface="GT America Trial Light"/>
                <a:sym typeface="GT America Trial Light"/>
              </a:rPr>
              <a:t>￼</a:t>
            </a:r>
          </a:p>
        </p:txBody>
      </p:sp>
    </p:spTree>
    <p:extLst>
      <p:ext uri="{BB962C8B-B14F-4D97-AF65-F5344CB8AC3E}">
        <p14:creationId xmlns:p14="http://schemas.microsoft.com/office/powerpoint/2010/main" val="277631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403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2" r:id="rId4"/>
    <p:sldLayoutId id="2147483651" r:id="rId5"/>
    <p:sldLayoutId id="2147483669" r:id="rId6"/>
    <p:sldLayoutId id="2147483670" r:id="rId7"/>
    <p:sldLayoutId id="2147483663" r:id="rId8"/>
    <p:sldLayoutId id="2147483660" r:id="rId9"/>
    <p:sldLayoutId id="2147483672" r:id="rId10"/>
    <p:sldLayoutId id="2147483661" r:id="rId11"/>
    <p:sldLayoutId id="2147483666" r:id="rId12"/>
    <p:sldLayoutId id="2147483667" r:id="rId13"/>
    <p:sldLayoutId id="2147483664" r:id="rId14"/>
    <p:sldLayoutId id="2147483673" r:id="rId15"/>
    <p:sldLayoutId id="2147483671" r:id="rId16"/>
    <p:sldLayoutId id="2147483665" r:id="rId17"/>
    <p:sldLayoutId id="214748365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afeguarding.thekeysupport.com/factsheets-and-briefings/safeguarding-and-child-protection-inset-pack-20242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afeguarding.thekeysupport.com/factsheets-and-briefings/safeguarding-and-child-protection-inset-pack-202425/"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safeguarding.thekeysupport.com/factsheets-and-briefings/safeguarding-and-child-protection-inset-pack-20242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safeguarding.thekeysupport.com/factsheets-and-briefings/safeguarding-and-child-protection-inset-pack-202425/"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safeguarding.thekeysupport.com/factsheets-and-briefings/safeguarding-and-child-protection-inset-pack-202425/"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s://safeguarding.thekeysupport.com/factsheets-and-briefings/safeguarding-and-child-protection-inset-pack-202425/"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safeguarding.thekeysupport.com/factsheets-and-briefings/safeguarding-and-child-protection-inset-pack-202425/"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safeguarding.thekeysupport.com/factsheets-and-briefings/safeguarding-and-child-protection-inset-pack-202425/" TargetMode="Externa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hyperlink" Target="https://safeguarding.thekeysupport.com/factsheets-and-briefings/safeguarding-and-child-protection-inset-pack-202425/"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hyperlink" Target="https://key.sc/INSET20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00626" y="2657117"/>
            <a:ext cx="6135687" cy="1543766"/>
          </a:xfrm>
          <a:noFill/>
        </p:spPr>
        <p:txBody>
          <a:bodyPr/>
          <a:lstStyle/>
          <a:p>
            <a:r>
              <a:rPr lang="en-US" dirty="0">
                <a:highlight>
                  <a:srgbClr val="FFFF00"/>
                </a:highlight>
              </a:rPr>
              <a:t>[school name’s]</a:t>
            </a:r>
            <a:endParaRPr lang="en-GB" dirty="0">
              <a:highlight>
                <a:srgbClr val="FFFF00"/>
              </a:highlight>
            </a:endParaRPr>
          </a:p>
          <a:p>
            <a:r>
              <a:rPr lang="en-US" dirty="0"/>
              <a:t>Safeguarding INSET</a:t>
            </a:r>
          </a:p>
        </p:txBody>
      </p:sp>
      <p:sp>
        <p:nvSpPr>
          <p:cNvPr id="3" name="Text Placeholder 1">
            <a:extLst>
              <a:ext uri="{FF2B5EF4-FFF2-40B4-BE49-F238E27FC236}">
                <a16:creationId xmlns:a16="http://schemas.microsoft.com/office/drawing/2014/main" id="{DF444BB5-6101-9543-A263-4804403E84B4}"/>
              </a:ext>
            </a:extLst>
          </p:cNvPr>
          <p:cNvSpPr txBox="1">
            <a:spLocks/>
          </p:cNvSpPr>
          <p:nvPr/>
        </p:nvSpPr>
        <p:spPr>
          <a:xfrm>
            <a:off x="5152376" y="4351805"/>
            <a:ext cx="1377179" cy="606460"/>
          </a:xfrm>
          <a:prstGeom prst="rect">
            <a:avLst/>
          </a:prstGeom>
          <a:solidFill>
            <a:srgbClr val="EC6D18"/>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4800" b="1" kern="1200">
                <a:solidFill>
                  <a:srgbClr val="12263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bg1"/>
                </a:solidFill>
              </a:rPr>
              <a:t>2023</a:t>
            </a:r>
          </a:p>
        </p:txBody>
      </p:sp>
      <p:sp>
        <p:nvSpPr>
          <p:cNvPr id="4" name="Rectangle 3">
            <a:extLst>
              <a:ext uri="{FF2B5EF4-FFF2-40B4-BE49-F238E27FC236}">
                <a16:creationId xmlns:a16="http://schemas.microsoft.com/office/drawing/2014/main" id="{8BEB97A7-E1A1-79D4-4022-75C4B6A2D442}"/>
              </a:ext>
            </a:extLst>
          </p:cNvPr>
          <p:cNvSpPr/>
          <p:nvPr/>
        </p:nvSpPr>
        <p:spPr>
          <a:xfrm>
            <a:off x="1066797" y="5567680"/>
            <a:ext cx="10019556" cy="646331"/>
          </a:xfrm>
          <a:prstGeom prst="rect">
            <a:avLst/>
          </a:prstGeom>
          <a:ln w="57150">
            <a:noFill/>
          </a:ln>
        </p:spPr>
        <p:txBody>
          <a:bodyPr wrap="square">
            <a:spAutoFit/>
          </a:bodyPr>
          <a:lstStyle/>
          <a:p>
            <a:pPr algn="ctr"/>
            <a:r>
              <a:rPr lang="en-US" dirty="0">
                <a:solidFill>
                  <a:srgbClr val="12263F"/>
                </a:solidFill>
                <a:latin typeface="Arial" panose="020B0604020202020204" pitchFamily="34" charset="0"/>
                <a:cs typeface="Arial" panose="020B0604020202020204" pitchFamily="34" charset="0"/>
              </a:rPr>
              <a:t>This is an extract from the 2023 pack. The full </a:t>
            </a:r>
            <a:r>
              <a:rPr lang="en-US" dirty="0">
                <a:solidFill>
                  <a:srgbClr val="12263F"/>
                </a:solidFill>
                <a:latin typeface="Arial" panose="020B0604020202020204" pitchFamily="34" charset="0"/>
                <a:cs typeface="Arial" panose="020B0604020202020204" pitchFamily="34" charset="0"/>
                <a:hlinkClick r:id="rId3"/>
              </a:rPr>
              <a:t>INSET pack for 2024</a:t>
            </a:r>
            <a:r>
              <a:rPr lang="en-US" dirty="0">
                <a:solidFill>
                  <a:srgbClr val="12263F"/>
                </a:solidFill>
                <a:latin typeface="Arial" panose="020B0604020202020204" pitchFamily="34" charset="0"/>
                <a:cs typeface="Arial" panose="020B0604020202020204" pitchFamily="34" charset="0"/>
              </a:rPr>
              <a:t> is available to schools with a Leaders+ Safeguarding or Whole School membership.</a:t>
            </a:r>
          </a:p>
        </p:txBody>
      </p:sp>
      <p:sp>
        <p:nvSpPr>
          <p:cNvPr id="5" name="Rounded Rectangle 1">
            <a:extLst>
              <a:ext uri="{FF2B5EF4-FFF2-40B4-BE49-F238E27FC236}">
                <a16:creationId xmlns:a16="http://schemas.microsoft.com/office/drawing/2014/main" id="{F9C1D4A6-A225-43C0-354E-A706D7277563}"/>
              </a:ext>
            </a:extLst>
          </p:cNvPr>
          <p:cNvSpPr/>
          <p:nvPr/>
        </p:nvSpPr>
        <p:spPr>
          <a:xfrm>
            <a:off x="-13214" y="5466080"/>
            <a:ext cx="12192000" cy="847826"/>
          </a:xfrm>
          <a:prstGeom prst="roundRect">
            <a:avLst/>
          </a:prstGeom>
          <a:noFill/>
          <a:ln w="38100">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254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2200" y="1673714"/>
            <a:ext cx="3508581" cy="2181542"/>
          </a:xfrm>
        </p:spPr>
        <p:txBody>
          <a:bodyPr/>
          <a:lstStyle/>
          <a:p>
            <a:r>
              <a:rPr lang="en-US" dirty="0"/>
              <a:t>Today </a:t>
            </a:r>
            <a:br>
              <a:rPr lang="en-US" dirty="0"/>
            </a:br>
            <a:r>
              <a:rPr lang="en-US" dirty="0"/>
              <a:t>we’ll learn about…</a:t>
            </a:r>
            <a:endParaRPr lang="en-GB" dirty="0"/>
          </a:p>
        </p:txBody>
      </p:sp>
      <p:sp>
        <p:nvSpPr>
          <p:cNvPr id="4" name="Text Placeholder 3">
            <a:extLst>
              <a:ext uri="{FF2B5EF4-FFF2-40B4-BE49-F238E27FC236}">
                <a16:creationId xmlns:a16="http://schemas.microsoft.com/office/drawing/2014/main" id="{850E2324-7D21-E94D-976E-03E5FD22880D}"/>
              </a:ext>
            </a:extLst>
          </p:cNvPr>
          <p:cNvSpPr txBox="1">
            <a:spLocks/>
          </p:cNvSpPr>
          <p:nvPr/>
        </p:nvSpPr>
        <p:spPr>
          <a:xfrm>
            <a:off x="5764191" y="2536895"/>
            <a:ext cx="5352638" cy="8758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12263F"/>
                </a:solidFill>
                <a:latin typeface="Arial" panose="020B0604020202020204" pitchFamily="34" charset="0"/>
                <a:cs typeface="Arial" panose="020B0604020202020204" pitchFamily="34" charset="0"/>
              </a:rPr>
              <a:t>How we can all act in our pupils’ best interests</a:t>
            </a:r>
            <a:endParaRPr lang="en-GB" dirty="0">
              <a:solidFill>
                <a:srgbClr val="12263F"/>
              </a:solidFill>
              <a:latin typeface="Arial" panose="020B0604020202020204" pitchFamily="34" charset="0"/>
              <a:cs typeface="Arial" panose="020B0604020202020204" pitchFamily="34" charset="0"/>
            </a:endParaRPr>
          </a:p>
        </p:txBody>
      </p:sp>
      <p:sp>
        <p:nvSpPr>
          <p:cNvPr id="5" name="Text Placeholder 5">
            <a:extLst>
              <a:ext uri="{FF2B5EF4-FFF2-40B4-BE49-F238E27FC236}">
                <a16:creationId xmlns:a16="http://schemas.microsoft.com/office/drawing/2014/main" id="{397A2F48-7EC8-7B43-BC6D-57ADBF306A47}"/>
              </a:ext>
            </a:extLst>
          </p:cNvPr>
          <p:cNvSpPr txBox="1">
            <a:spLocks/>
          </p:cNvSpPr>
          <p:nvPr/>
        </p:nvSpPr>
        <p:spPr>
          <a:xfrm>
            <a:off x="5764191" y="3641322"/>
            <a:ext cx="5352638" cy="8851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12263F"/>
                </a:solidFill>
                <a:latin typeface="Arial" panose="020B0604020202020204" pitchFamily="34" charset="0"/>
                <a:cs typeface="Arial" panose="020B0604020202020204" pitchFamily="34" charset="0"/>
              </a:rPr>
              <a:t>The 4 main types of abuse and signs to look out for</a:t>
            </a:r>
            <a:endParaRPr lang="en-GB" dirty="0">
              <a:solidFill>
                <a:srgbClr val="12263F"/>
              </a:solidFill>
              <a:latin typeface="Arial" panose="020B0604020202020204" pitchFamily="34" charset="0"/>
              <a:cs typeface="Arial" panose="020B0604020202020204" pitchFamily="34" charset="0"/>
            </a:endParaRPr>
          </a:p>
        </p:txBody>
      </p:sp>
      <p:sp>
        <p:nvSpPr>
          <p:cNvPr id="6" name="Text Placeholder 6">
            <a:extLst>
              <a:ext uri="{FF2B5EF4-FFF2-40B4-BE49-F238E27FC236}">
                <a16:creationId xmlns:a16="http://schemas.microsoft.com/office/drawing/2014/main" id="{5BB75D2E-1207-F24F-91F2-826A28355E2D}"/>
              </a:ext>
            </a:extLst>
          </p:cNvPr>
          <p:cNvSpPr txBox="1">
            <a:spLocks/>
          </p:cNvSpPr>
          <p:nvPr/>
        </p:nvSpPr>
        <p:spPr>
          <a:xfrm>
            <a:off x="5764191" y="4755141"/>
            <a:ext cx="5352638" cy="8032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12263F"/>
                </a:solidFill>
                <a:latin typeface="Arial" panose="020B0604020202020204" pitchFamily="34" charset="0"/>
                <a:cs typeface="Arial" panose="020B0604020202020204" pitchFamily="34" charset="0"/>
              </a:rPr>
              <a:t>Specific safeguarding issues you might see in our school</a:t>
            </a:r>
            <a:endParaRPr lang="en-GB" dirty="0">
              <a:solidFill>
                <a:srgbClr val="12263F"/>
              </a:solidFill>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1419FB93-390F-104C-9709-7F253DE54FDB}"/>
              </a:ext>
            </a:extLst>
          </p:cNvPr>
          <p:cNvSpPr txBox="1">
            <a:spLocks/>
          </p:cNvSpPr>
          <p:nvPr/>
        </p:nvSpPr>
        <p:spPr>
          <a:xfrm>
            <a:off x="5764191" y="1388579"/>
            <a:ext cx="5352638" cy="8758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12263F"/>
                </a:solidFill>
                <a:latin typeface="Arial" panose="020B0604020202020204" pitchFamily="34" charset="0"/>
                <a:cs typeface="Arial" panose="020B0604020202020204" pitchFamily="34" charset="0"/>
              </a:rPr>
              <a:t>Why safeguarding should be everyone’s focus</a:t>
            </a:r>
            <a:endParaRPr lang="en-GB" dirty="0">
              <a:solidFill>
                <a:srgbClr val="12263F"/>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C4E8D31-359C-5A89-A56E-F80611A6E9B9}"/>
              </a:ext>
            </a:extLst>
          </p:cNvPr>
          <p:cNvSpPr/>
          <p:nvPr/>
        </p:nvSpPr>
        <p:spPr>
          <a:xfrm>
            <a:off x="1066797" y="5808980"/>
            <a:ext cx="10019556" cy="646331"/>
          </a:xfrm>
          <a:prstGeom prst="rect">
            <a:avLst/>
          </a:prstGeom>
          <a:ln w="57150">
            <a:noFill/>
          </a:ln>
        </p:spPr>
        <p:txBody>
          <a:bodyPr wrap="square">
            <a:spAutoFit/>
          </a:bodyPr>
          <a:lstStyle/>
          <a:p>
            <a:pPr algn="ctr"/>
            <a:r>
              <a:rPr lang="en-US" dirty="0">
                <a:solidFill>
                  <a:srgbClr val="12263F"/>
                </a:solidFill>
                <a:latin typeface="Arial" panose="020B0604020202020204" pitchFamily="34" charset="0"/>
                <a:cs typeface="Arial" panose="020B0604020202020204" pitchFamily="34" charset="0"/>
              </a:rPr>
              <a:t>This is an extract from the 2023 pack. The full </a:t>
            </a:r>
            <a:r>
              <a:rPr lang="en-US" dirty="0">
                <a:solidFill>
                  <a:srgbClr val="12263F"/>
                </a:solidFill>
                <a:latin typeface="Arial" panose="020B0604020202020204" pitchFamily="34" charset="0"/>
                <a:cs typeface="Arial" panose="020B0604020202020204" pitchFamily="34" charset="0"/>
                <a:hlinkClick r:id="rId3"/>
              </a:rPr>
              <a:t>INSET pack for 2024</a:t>
            </a:r>
            <a:r>
              <a:rPr lang="en-US" dirty="0">
                <a:solidFill>
                  <a:srgbClr val="12263F"/>
                </a:solidFill>
                <a:latin typeface="Arial" panose="020B0604020202020204" pitchFamily="34" charset="0"/>
                <a:cs typeface="Arial" panose="020B0604020202020204" pitchFamily="34" charset="0"/>
              </a:rPr>
              <a:t> is available to schools with a Leaders+ Safeguarding or Whole School membership.</a:t>
            </a:r>
          </a:p>
        </p:txBody>
      </p:sp>
      <p:sp>
        <p:nvSpPr>
          <p:cNvPr id="7" name="Rounded Rectangle 1">
            <a:extLst>
              <a:ext uri="{FF2B5EF4-FFF2-40B4-BE49-F238E27FC236}">
                <a16:creationId xmlns:a16="http://schemas.microsoft.com/office/drawing/2014/main" id="{9A010653-51A8-99A3-96EE-6B08A4357150}"/>
              </a:ext>
            </a:extLst>
          </p:cNvPr>
          <p:cNvSpPr/>
          <p:nvPr/>
        </p:nvSpPr>
        <p:spPr>
          <a:xfrm>
            <a:off x="-13214" y="5707380"/>
            <a:ext cx="12192000" cy="847826"/>
          </a:xfrm>
          <a:prstGeom prst="roundRect">
            <a:avLst/>
          </a:prstGeom>
          <a:noFill/>
          <a:ln w="38100">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335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8050"/>
            <a:ext cx="10515600" cy="582829"/>
          </a:xfrm>
          <a:prstGeom prst="rect">
            <a:avLst/>
          </a:prstGeom>
        </p:spPr>
        <p:txBody>
          <a:bodyPr/>
          <a:lstStyle/>
          <a:p>
            <a:r>
              <a:rPr lang="en-US" sz="3400" dirty="0">
                <a:solidFill>
                  <a:srgbClr val="12263F"/>
                </a:solidFill>
              </a:rPr>
              <a:t>Changes to Keeping Children Safe in Education and what they mean for you…</a:t>
            </a:r>
            <a:endParaRPr lang="en-GB" sz="3400" dirty="0">
              <a:solidFill>
                <a:srgbClr val="12263F"/>
              </a:solidFill>
            </a:endParaRPr>
          </a:p>
        </p:txBody>
      </p:sp>
      <p:sp>
        <p:nvSpPr>
          <p:cNvPr id="5" name="Text Placeholder 2">
            <a:extLst>
              <a:ext uri="{FF2B5EF4-FFF2-40B4-BE49-F238E27FC236}">
                <a16:creationId xmlns:a16="http://schemas.microsoft.com/office/drawing/2014/main" id="{B5E01779-4A1E-DF45-9B6F-C8741D064D9F}"/>
              </a:ext>
            </a:extLst>
          </p:cNvPr>
          <p:cNvSpPr txBox="1">
            <a:spLocks/>
          </p:cNvSpPr>
          <p:nvPr/>
        </p:nvSpPr>
        <p:spPr>
          <a:xfrm>
            <a:off x="838200" y="2349237"/>
            <a:ext cx="6746358" cy="392397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2263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2263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2263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2263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rgbClr val="12263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400"/>
              </a:lnSpc>
              <a:spcBef>
                <a:spcPct val="0"/>
              </a:spcBef>
              <a:spcAft>
                <a:spcPts val="1200"/>
              </a:spcAft>
              <a:buSzPct val="115000"/>
              <a:buFont typeface="Arial" panose="020B0604020202020204" pitchFamily="34" charset="0"/>
              <a:buChar char="•"/>
            </a:pPr>
            <a:r>
              <a:rPr lang="en-GB" altLang="en-US" sz="2000" dirty="0"/>
              <a:t>There haven’t been a lot of changes this year</a:t>
            </a:r>
          </a:p>
          <a:p>
            <a:pPr marL="342900" indent="-342900">
              <a:lnSpc>
                <a:spcPts val="2400"/>
              </a:lnSpc>
              <a:spcBef>
                <a:spcPct val="0"/>
              </a:spcBef>
              <a:spcAft>
                <a:spcPts val="1200"/>
              </a:spcAft>
              <a:buSzPct val="115000"/>
              <a:buFont typeface="Arial" panose="020B0604020202020204" pitchFamily="34" charset="0"/>
              <a:buChar char="•"/>
            </a:pPr>
            <a:r>
              <a:rPr lang="en-GB" altLang="en-US" sz="2000" dirty="0"/>
              <a:t>But there’s a…</a:t>
            </a:r>
          </a:p>
          <a:p>
            <a:pPr marL="1143000" lvl="1" indent="-457200">
              <a:lnSpc>
                <a:spcPts val="2400"/>
              </a:lnSpc>
              <a:spcBef>
                <a:spcPct val="0"/>
              </a:spcBef>
              <a:spcAft>
                <a:spcPts val="1200"/>
              </a:spcAft>
              <a:buSzPct val="115000"/>
              <a:buFont typeface="+mj-lt"/>
              <a:buAutoNum type="arabicPeriod"/>
            </a:pPr>
            <a:r>
              <a:rPr lang="en-GB" altLang="en-US" sz="2000" dirty="0"/>
              <a:t>New emphasis on filtering and monitoring systems </a:t>
            </a:r>
          </a:p>
          <a:p>
            <a:pPr marL="1143000" lvl="1" indent="-457200">
              <a:lnSpc>
                <a:spcPts val="2400"/>
              </a:lnSpc>
              <a:spcBef>
                <a:spcPct val="0"/>
              </a:spcBef>
              <a:spcAft>
                <a:spcPts val="1200"/>
              </a:spcAft>
              <a:buSzPct val="115000"/>
              <a:buFont typeface="+mj-lt"/>
              <a:buAutoNum type="arabicPeriod"/>
            </a:pPr>
            <a:r>
              <a:rPr lang="en-GB" altLang="en-US" sz="2000" dirty="0"/>
              <a:t>Clearer distinction between children who are absent from education vs. children missing education</a:t>
            </a:r>
          </a:p>
        </p:txBody>
      </p:sp>
      <p:pic>
        <p:nvPicPr>
          <p:cNvPr id="7" name="Picture 6" descr="A yellow guitar pick with a blue outline on it&#10;&#10;Description automatically generated with low confidence">
            <a:extLst>
              <a:ext uri="{FF2B5EF4-FFF2-40B4-BE49-F238E27FC236}">
                <a16:creationId xmlns:a16="http://schemas.microsoft.com/office/drawing/2014/main" id="{B81AA1C9-9C72-5F4D-78E0-FAD6A3DD1D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8288" y="2363323"/>
            <a:ext cx="2851512" cy="2851512"/>
          </a:xfrm>
          <a:prstGeom prst="rect">
            <a:avLst/>
          </a:prstGeom>
        </p:spPr>
      </p:pic>
      <p:sp>
        <p:nvSpPr>
          <p:cNvPr id="3" name="Rectangle 2">
            <a:extLst>
              <a:ext uri="{FF2B5EF4-FFF2-40B4-BE49-F238E27FC236}">
                <a16:creationId xmlns:a16="http://schemas.microsoft.com/office/drawing/2014/main" id="{18AFAD98-E908-7504-9AA8-0B76047B724A}"/>
              </a:ext>
            </a:extLst>
          </p:cNvPr>
          <p:cNvSpPr/>
          <p:nvPr/>
        </p:nvSpPr>
        <p:spPr>
          <a:xfrm>
            <a:off x="1066797" y="5567680"/>
            <a:ext cx="10019556" cy="646331"/>
          </a:xfrm>
          <a:prstGeom prst="rect">
            <a:avLst/>
          </a:prstGeom>
          <a:ln w="57150">
            <a:noFill/>
          </a:ln>
        </p:spPr>
        <p:txBody>
          <a:bodyPr wrap="square">
            <a:spAutoFit/>
          </a:bodyPr>
          <a:lstStyle/>
          <a:p>
            <a:pPr algn="ctr"/>
            <a:r>
              <a:rPr lang="en-US" dirty="0">
                <a:solidFill>
                  <a:srgbClr val="12263F"/>
                </a:solidFill>
                <a:latin typeface="Arial" panose="020B0604020202020204" pitchFamily="34" charset="0"/>
                <a:cs typeface="Arial" panose="020B0604020202020204" pitchFamily="34" charset="0"/>
              </a:rPr>
              <a:t>This is an extract from the 2023 pack. The full </a:t>
            </a:r>
            <a:r>
              <a:rPr lang="en-US" dirty="0">
                <a:solidFill>
                  <a:srgbClr val="12263F"/>
                </a:solidFill>
                <a:latin typeface="Arial" panose="020B0604020202020204" pitchFamily="34" charset="0"/>
                <a:cs typeface="Arial" panose="020B0604020202020204" pitchFamily="34" charset="0"/>
                <a:hlinkClick r:id="rId4"/>
              </a:rPr>
              <a:t>INSET pack for 2024</a:t>
            </a:r>
            <a:r>
              <a:rPr lang="en-US" dirty="0">
                <a:solidFill>
                  <a:srgbClr val="12263F"/>
                </a:solidFill>
                <a:latin typeface="Arial" panose="020B0604020202020204" pitchFamily="34" charset="0"/>
                <a:cs typeface="Arial" panose="020B0604020202020204" pitchFamily="34" charset="0"/>
              </a:rPr>
              <a:t> is available to schools with a Leaders+ Safeguarding or Whole School membership.</a:t>
            </a:r>
          </a:p>
        </p:txBody>
      </p:sp>
      <p:sp>
        <p:nvSpPr>
          <p:cNvPr id="4" name="Rounded Rectangle 1">
            <a:extLst>
              <a:ext uri="{FF2B5EF4-FFF2-40B4-BE49-F238E27FC236}">
                <a16:creationId xmlns:a16="http://schemas.microsoft.com/office/drawing/2014/main" id="{8F02DA14-32D8-FB76-6F72-244C6F971C72}"/>
              </a:ext>
            </a:extLst>
          </p:cNvPr>
          <p:cNvSpPr/>
          <p:nvPr/>
        </p:nvSpPr>
        <p:spPr>
          <a:xfrm>
            <a:off x="-13214" y="5466080"/>
            <a:ext cx="12192000" cy="847826"/>
          </a:xfrm>
          <a:prstGeom prst="roundRect">
            <a:avLst/>
          </a:prstGeom>
          <a:noFill/>
          <a:ln w="38100">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55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C9ADDDE-00E6-CD40-BC2A-161155C27C83}"/>
              </a:ext>
            </a:extLst>
          </p:cNvPr>
          <p:cNvSpPr>
            <a:spLocks noGrp="1"/>
          </p:cNvSpPr>
          <p:nvPr>
            <p:ph type="body" sz="quarter" idx="10"/>
          </p:nvPr>
        </p:nvSpPr>
        <p:spPr/>
        <p:txBody>
          <a:bodyPr/>
          <a:lstStyle/>
          <a:p>
            <a:r>
              <a:rPr lang="en-US" dirty="0"/>
              <a:t>Video</a:t>
            </a:r>
          </a:p>
        </p:txBody>
      </p:sp>
      <p:sp>
        <p:nvSpPr>
          <p:cNvPr id="3" name="Title 2"/>
          <p:cNvSpPr>
            <a:spLocks noGrp="1"/>
          </p:cNvSpPr>
          <p:nvPr>
            <p:ph type="title"/>
          </p:nvPr>
        </p:nvSpPr>
        <p:spPr>
          <a:xfrm>
            <a:off x="1092200" y="906356"/>
            <a:ext cx="8458994" cy="722419"/>
          </a:xfrm>
          <a:prstGeom prst="rect">
            <a:avLst/>
          </a:prstGeom>
        </p:spPr>
        <p:txBody>
          <a:bodyPr/>
          <a:lstStyle/>
          <a:p>
            <a:r>
              <a:rPr lang="en-US" sz="3400" dirty="0">
                <a:solidFill>
                  <a:srgbClr val="12263F"/>
                </a:solidFill>
              </a:rPr>
              <a:t>Listen to Charlie’s experience</a:t>
            </a:r>
            <a:endParaRPr lang="en-GB" sz="3400" dirty="0">
              <a:solidFill>
                <a:srgbClr val="12263F"/>
              </a:solidFill>
            </a:endParaRPr>
          </a:p>
        </p:txBody>
      </p:sp>
      <p:pic>
        <p:nvPicPr>
          <p:cNvPr id="11" name="Picture 10" descr="Shape&#10;&#10;Description automatically generated">
            <a:extLst>
              <a:ext uri="{FF2B5EF4-FFF2-40B4-BE49-F238E27FC236}">
                <a16:creationId xmlns:a16="http://schemas.microsoft.com/office/drawing/2014/main" id="{C8DE797F-130F-2148-9338-5DC540AE28BE}"/>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rot="286960">
            <a:off x="1219930" y="1937926"/>
            <a:ext cx="3064214" cy="3191890"/>
          </a:xfrm>
          <a:prstGeom prst="rect">
            <a:avLst/>
          </a:prstGeom>
        </p:spPr>
      </p:pic>
      <p:pic>
        <p:nvPicPr>
          <p:cNvPr id="12" name="Picture 11" descr="Icon&#10;&#10;Description automatically generated">
            <a:extLst>
              <a:ext uri="{FF2B5EF4-FFF2-40B4-BE49-F238E27FC236}">
                <a16:creationId xmlns:a16="http://schemas.microsoft.com/office/drawing/2014/main" id="{1F82A5D3-40B1-EB4A-877F-A26C4AFBE2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3378" y="2735213"/>
            <a:ext cx="1597317" cy="1597317"/>
          </a:xfrm>
          <a:prstGeom prst="rect">
            <a:avLst/>
          </a:prstGeom>
        </p:spPr>
      </p:pic>
      <p:pic>
        <p:nvPicPr>
          <p:cNvPr id="5" name="Picture 4" descr="A cartoon of a child sitting at a desk&#10;&#10;Description automatically generated with medium confidence">
            <a:extLst>
              <a:ext uri="{FF2B5EF4-FFF2-40B4-BE49-F238E27FC236}">
                <a16:creationId xmlns:a16="http://schemas.microsoft.com/office/drawing/2014/main" id="{76DA3B29-2577-BAC3-9E7D-470151AFBA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01702" y="1710870"/>
            <a:ext cx="6156851" cy="3436260"/>
          </a:xfrm>
          <a:prstGeom prst="roundRect">
            <a:avLst>
              <a:gd name="adj" fmla="val 12465"/>
            </a:avLst>
          </a:prstGeom>
        </p:spPr>
      </p:pic>
      <p:sp>
        <p:nvSpPr>
          <p:cNvPr id="6" name="Rectangle 5">
            <a:extLst>
              <a:ext uri="{FF2B5EF4-FFF2-40B4-BE49-F238E27FC236}">
                <a16:creationId xmlns:a16="http://schemas.microsoft.com/office/drawing/2014/main" id="{B177BBB1-7C56-A477-D5C4-402EABCCFDEF}"/>
              </a:ext>
            </a:extLst>
          </p:cNvPr>
          <p:cNvSpPr/>
          <p:nvPr/>
        </p:nvSpPr>
        <p:spPr>
          <a:xfrm>
            <a:off x="1066797" y="5567680"/>
            <a:ext cx="10019556" cy="646331"/>
          </a:xfrm>
          <a:prstGeom prst="rect">
            <a:avLst/>
          </a:prstGeom>
          <a:ln w="57150">
            <a:noFill/>
          </a:ln>
        </p:spPr>
        <p:txBody>
          <a:bodyPr wrap="square">
            <a:spAutoFit/>
          </a:bodyPr>
          <a:lstStyle/>
          <a:p>
            <a:pPr algn="ctr"/>
            <a:r>
              <a:rPr lang="en-US" dirty="0">
                <a:solidFill>
                  <a:srgbClr val="12263F"/>
                </a:solidFill>
                <a:latin typeface="Arial" panose="020B0604020202020204" pitchFamily="34" charset="0"/>
                <a:cs typeface="Arial" panose="020B0604020202020204" pitchFamily="34" charset="0"/>
              </a:rPr>
              <a:t>This is an extract from the 2023 pack. The full </a:t>
            </a:r>
            <a:r>
              <a:rPr lang="en-US" dirty="0">
                <a:solidFill>
                  <a:srgbClr val="12263F"/>
                </a:solidFill>
                <a:latin typeface="Arial" panose="020B0604020202020204" pitchFamily="34" charset="0"/>
                <a:cs typeface="Arial" panose="020B0604020202020204" pitchFamily="34" charset="0"/>
                <a:hlinkClick r:id="rId6"/>
              </a:rPr>
              <a:t>INSET pack for 2024</a:t>
            </a:r>
            <a:r>
              <a:rPr lang="en-US" dirty="0">
                <a:solidFill>
                  <a:srgbClr val="12263F"/>
                </a:solidFill>
                <a:latin typeface="Arial" panose="020B0604020202020204" pitchFamily="34" charset="0"/>
                <a:cs typeface="Arial" panose="020B0604020202020204" pitchFamily="34" charset="0"/>
              </a:rPr>
              <a:t> is available to schools with a Leaders+ Safeguarding or Whole School membership.</a:t>
            </a:r>
          </a:p>
        </p:txBody>
      </p:sp>
      <p:sp>
        <p:nvSpPr>
          <p:cNvPr id="7" name="Rounded Rectangle 1">
            <a:extLst>
              <a:ext uri="{FF2B5EF4-FFF2-40B4-BE49-F238E27FC236}">
                <a16:creationId xmlns:a16="http://schemas.microsoft.com/office/drawing/2014/main" id="{7E1F28C3-B53D-9067-A6FC-74261E4B35C6}"/>
              </a:ext>
            </a:extLst>
          </p:cNvPr>
          <p:cNvSpPr/>
          <p:nvPr/>
        </p:nvSpPr>
        <p:spPr>
          <a:xfrm>
            <a:off x="-13214" y="5466080"/>
            <a:ext cx="12192000" cy="847826"/>
          </a:xfrm>
          <a:prstGeom prst="roundRect">
            <a:avLst/>
          </a:prstGeom>
          <a:noFill/>
          <a:ln w="38100">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F293EDE-9750-D75F-FBBE-F8E1A3D6336A}"/>
              </a:ext>
            </a:extLst>
          </p:cNvPr>
          <p:cNvSpPr txBox="1"/>
          <p:nvPr/>
        </p:nvSpPr>
        <p:spPr>
          <a:xfrm>
            <a:off x="182870" y="4484398"/>
            <a:ext cx="2120063" cy="646331"/>
          </a:xfrm>
          <a:prstGeom prst="rect">
            <a:avLst/>
          </a:prstGeom>
          <a:noFill/>
        </p:spPr>
        <p:txBody>
          <a:bodyPr wrap="square" rtlCol="0">
            <a:spAutoFit/>
          </a:bodyPr>
          <a:lstStyle/>
          <a:p>
            <a:r>
              <a:rPr lang="en-GB" b="1" dirty="0"/>
              <a:t>Video not available in preview</a:t>
            </a:r>
          </a:p>
        </p:txBody>
      </p:sp>
    </p:spTree>
    <p:extLst>
      <p:ext uri="{BB962C8B-B14F-4D97-AF65-F5344CB8AC3E}">
        <p14:creationId xmlns:p14="http://schemas.microsoft.com/office/powerpoint/2010/main" val="140343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67ABF394-92C6-A84A-A6DA-CE1B6B7901DA}"/>
              </a:ext>
            </a:extLst>
          </p:cNvPr>
          <p:cNvSpPr>
            <a:spLocks noGrp="1"/>
          </p:cNvSpPr>
          <p:nvPr>
            <p:ph type="body" sz="quarter" idx="10"/>
          </p:nvPr>
        </p:nvSpPr>
        <p:spPr/>
        <p:txBody>
          <a:bodyPr/>
          <a:lstStyle/>
          <a:p>
            <a:r>
              <a:rPr lang="en-US" dirty="0"/>
              <a:t>Practical activity</a:t>
            </a:r>
          </a:p>
        </p:txBody>
      </p:sp>
      <p:sp>
        <p:nvSpPr>
          <p:cNvPr id="3" name="Title 2"/>
          <p:cNvSpPr>
            <a:spLocks noGrp="1"/>
          </p:cNvSpPr>
          <p:nvPr>
            <p:ph type="title"/>
          </p:nvPr>
        </p:nvSpPr>
        <p:spPr>
          <a:xfrm>
            <a:off x="1092200" y="911495"/>
            <a:ext cx="10515600" cy="1135722"/>
          </a:xfrm>
          <a:prstGeom prst="rect">
            <a:avLst/>
          </a:prstGeom>
        </p:spPr>
        <p:txBody>
          <a:bodyPr/>
          <a:lstStyle/>
          <a:p>
            <a:r>
              <a:rPr lang="en-US" sz="3400" dirty="0"/>
              <a:t>Charlie’s</a:t>
            </a:r>
            <a:r>
              <a:rPr lang="en-US" sz="3400" dirty="0">
                <a:solidFill>
                  <a:srgbClr val="12263F"/>
                </a:solidFill>
              </a:rPr>
              <a:t> experience: </a:t>
            </a:r>
            <a:br>
              <a:rPr lang="en-US" sz="3400" dirty="0">
                <a:solidFill>
                  <a:srgbClr val="12263F"/>
                </a:solidFill>
              </a:rPr>
            </a:br>
            <a:r>
              <a:rPr lang="en-US" sz="3400" dirty="0">
                <a:solidFill>
                  <a:srgbClr val="12263F"/>
                </a:solidFill>
              </a:rPr>
              <a:t>what can you remember now?</a:t>
            </a:r>
            <a:endParaRPr lang="en-GB" sz="3400" dirty="0">
              <a:solidFill>
                <a:srgbClr val="12263F"/>
              </a:solidFill>
            </a:endParaRPr>
          </a:p>
        </p:txBody>
      </p:sp>
      <p:sp>
        <p:nvSpPr>
          <p:cNvPr id="5" name="TextBox 4"/>
          <p:cNvSpPr txBox="1"/>
          <p:nvPr/>
        </p:nvSpPr>
        <p:spPr>
          <a:xfrm>
            <a:off x="2000636" y="2816044"/>
            <a:ext cx="7889020" cy="276999"/>
          </a:xfrm>
          <a:prstGeom prst="rect">
            <a:avLst/>
          </a:prstGeom>
          <a:noFill/>
        </p:spPr>
        <p:txBody>
          <a:bodyPr wrap="square" lIns="0" tIns="0" rIns="0" bIns="0" rtlCol="0">
            <a:spAutoFit/>
          </a:bodyPr>
          <a:lstStyle/>
          <a:p>
            <a:r>
              <a:rPr lang="en-GB" b="1" dirty="0">
                <a:solidFill>
                  <a:srgbClr val="EC6D18"/>
                </a:solidFill>
                <a:latin typeface="Arial" panose="020B0604020202020204" pitchFamily="34" charset="0"/>
                <a:cs typeface="Arial" panose="020B0604020202020204" pitchFamily="34" charset="0"/>
              </a:rPr>
              <a:t>Time for activity: </a:t>
            </a:r>
            <a:r>
              <a:rPr lang="en-GB" dirty="0">
                <a:solidFill>
                  <a:srgbClr val="12263F"/>
                </a:solidFill>
                <a:latin typeface="Arial" panose="020B0604020202020204" pitchFamily="34" charset="0"/>
                <a:cs typeface="Arial" panose="020B0604020202020204" pitchFamily="34" charset="0"/>
              </a:rPr>
              <a:t>3 minutes</a:t>
            </a:r>
          </a:p>
        </p:txBody>
      </p:sp>
      <p:sp>
        <p:nvSpPr>
          <p:cNvPr id="6" name="Rectangle 5"/>
          <p:cNvSpPr/>
          <p:nvPr/>
        </p:nvSpPr>
        <p:spPr>
          <a:xfrm>
            <a:off x="2000636" y="3666829"/>
            <a:ext cx="5720250" cy="591187"/>
          </a:xfrm>
          <a:prstGeom prst="rect">
            <a:avLst/>
          </a:prstGeom>
        </p:spPr>
        <p:txBody>
          <a:bodyPr wrap="square" lIns="0" tIns="0" rIns="0" bIns="0">
            <a:spAutoFit/>
          </a:bodyPr>
          <a:lstStyle/>
          <a:p>
            <a:pPr>
              <a:lnSpc>
                <a:spcPts val="2400"/>
              </a:lnSpc>
            </a:pPr>
            <a:r>
              <a:rPr lang="en-GB" b="1" dirty="0">
                <a:solidFill>
                  <a:srgbClr val="EC6D18"/>
                </a:solidFill>
                <a:latin typeface="Arial" panose="020B0604020202020204" pitchFamily="34" charset="0"/>
                <a:cs typeface="Arial" panose="020B0604020202020204" pitchFamily="34" charset="0"/>
              </a:rPr>
              <a:t>What to do: </a:t>
            </a:r>
            <a:r>
              <a:rPr lang="en-GB" dirty="0">
                <a:solidFill>
                  <a:srgbClr val="12263F"/>
                </a:solidFill>
                <a:latin typeface="Arial" panose="020B0604020202020204" pitchFamily="34" charset="0"/>
                <a:cs typeface="Arial" panose="020B0604020202020204" pitchFamily="34" charset="0"/>
              </a:rPr>
              <a:t>write down what you remember about what Charlie said on page 1 of your activity pack</a:t>
            </a:r>
          </a:p>
        </p:txBody>
      </p:sp>
      <p:pic>
        <p:nvPicPr>
          <p:cNvPr id="8" name="Picture 7" descr="A picture containing text, clock&#10;&#10;Description automatically generated">
            <a:extLst>
              <a:ext uri="{FF2B5EF4-FFF2-40B4-BE49-F238E27FC236}">
                <a16:creationId xmlns:a16="http://schemas.microsoft.com/office/drawing/2014/main" id="{F943E5C7-5A90-6B42-9058-F24569E302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2741" y="2763329"/>
            <a:ext cx="457200" cy="457200"/>
          </a:xfrm>
          <a:prstGeom prst="rect">
            <a:avLst/>
          </a:prstGeom>
        </p:spPr>
      </p:pic>
      <p:pic>
        <p:nvPicPr>
          <p:cNvPr id="9" name="Picture 8" descr="Icon&#10;&#10;Description automatically generated">
            <a:extLst>
              <a:ext uri="{FF2B5EF4-FFF2-40B4-BE49-F238E27FC236}">
                <a16:creationId xmlns:a16="http://schemas.microsoft.com/office/drawing/2014/main" id="{975FFD47-224A-7748-A481-564ECEDF18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0787" y="3733790"/>
            <a:ext cx="457201" cy="457201"/>
          </a:xfrm>
          <a:prstGeom prst="rect">
            <a:avLst/>
          </a:prstGeom>
        </p:spPr>
      </p:pic>
      <p:sp>
        <p:nvSpPr>
          <p:cNvPr id="2" name="Rectangle 1">
            <a:extLst>
              <a:ext uri="{FF2B5EF4-FFF2-40B4-BE49-F238E27FC236}">
                <a16:creationId xmlns:a16="http://schemas.microsoft.com/office/drawing/2014/main" id="{FA7B5A91-B35B-8EC8-1530-56CB67714981}"/>
              </a:ext>
            </a:extLst>
          </p:cNvPr>
          <p:cNvSpPr/>
          <p:nvPr/>
        </p:nvSpPr>
        <p:spPr>
          <a:xfrm>
            <a:off x="1066797" y="5567680"/>
            <a:ext cx="10019556" cy="646331"/>
          </a:xfrm>
          <a:prstGeom prst="rect">
            <a:avLst/>
          </a:prstGeom>
          <a:ln w="57150">
            <a:noFill/>
          </a:ln>
        </p:spPr>
        <p:txBody>
          <a:bodyPr wrap="square">
            <a:spAutoFit/>
          </a:bodyPr>
          <a:lstStyle/>
          <a:p>
            <a:pPr algn="ctr"/>
            <a:r>
              <a:rPr lang="en-US" dirty="0">
                <a:solidFill>
                  <a:srgbClr val="12263F"/>
                </a:solidFill>
                <a:latin typeface="Arial" panose="020B0604020202020204" pitchFamily="34" charset="0"/>
                <a:cs typeface="Arial" panose="020B0604020202020204" pitchFamily="34" charset="0"/>
              </a:rPr>
              <a:t>This is an extract from the 2023 pack. The full </a:t>
            </a:r>
            <a:r>
              <a:rPr lang="en-US" dirty="0">
                <a:solidFill>
                  <a:srgbClr val="12263F"/>
                </a:solidFill>
                <a:latin typeface="Arial" panose="020B0604020202020204" pitchFamily="34" charset="0"/>
                <a:cs typeface="Arial" panose="020B0604020202020204" pitchFamily="34" charset="0"/>
                <a:hlinkClick r:id="rId5"/>
              </a:rPr>
              <a:t>INSET pack for 2024</a:t>
            </a:r>
            <a:r>
              <a:rPr lang="en-US" dirty="0">
                <a:solidFill>
                  <a:srgbClr val="12263F"/>
                </a:solidFill>
                <a:latin typeface="Arial" panose="020B0604020202020204" pitchFamily="34" charset="0"/>
                <a:cs typeface="Arial" panose="020B0604020202020204" pitchFamily="34" charset="0"/>
              </a:rPr>
              <a:t> is available to schools with a Leaders+ Safeguarding or Whole School membership.</a:t>
            </a:r>
          </a:p>
        </p:txBody>
      </p:sp>
      <p:sp>
        <p:nvSpPr>
          <p:cNvPr id="4" name="Rounded Rectangle 1">
            <a:extLst>
              <a:ext uri="{FF2B5EF4-FFF2-40B4-BE49-F238E27FC236}">
                <a16:creationId xmlns:a16="http://schemas.microsoft.com/office/drawing/2014/main" id="{3431FF9D-BB5C-9D14-F7E6-09775EFA76CA}"/>
              </a:ext>
            </a:extLst>
          </p:cNvPr>
          <p:cNvSpPr/>
          <p:nvPr/>
        </p:nvSpPr>
        <p:spPr>
          <a:xfrm>
            <a:off x="-13214" y="5466080"/>
            <a:ext cx="12192000" cy="847826"/>
          </a:xfrm>
          <a:prstGeom prst="roundRect">
            <a:avLst/>
          </a:prstGeom>
          <a:noFill/>
          <a:ln w="38100">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3454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ED49421B-1297-5546-51AA-073B10080617}"/>
              </a:ext>
            </a:extLst>
          </p:cNvPr>
          <p:cNvGrpSpPr/>
          <p:nvPr/>
        </p:nvGrpSpPr>
        <p:grpSpPr>
          <a:xfrm>
            <a:off x="9045277" y="2911834"/>
            <a:ext cx="2148870" cy="1466955"/>
            <a:chOff x="1840844" y="2288696"/>
            <a:chExt cx="2148870" cy="1466955"/>
          </a:xfrm>
        </p:grpSpPr>
        <p:pic>
          <p:nvPicPr>
            <p:cNvPr id="22" name="Picture 21">
              <a:extLst>
                <a:ext uri="{FF2B5EF4-FFF2-40B4-BE49-F238E27FC236}">
                  <a16:creationId xmlns:a16="http://schemas.microsoft.com/office/drawing/2014/main" id="{0DF540AF-B462-D136-C203-2C91249040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0844" y="2374863"/>
              <a:ext cx="2148870" cy="1294623"/>
            </a:xfrm>
            <a:prstGeom prst="rect">
              <a:avLst/>
            </a:prstGeom>
          </p:spPr>
        </p:pic>
        <p:pic>
          <p:nvPicPr>
            <p:cNvPr id="23" name="Picture 22">
              <a:extLst>
                <a:ext uri="{FF2B5EF4-FFF2-40B4-BE49-F238E27FC236}">
                  <a16:creationId xmlns:a16="http://schemas.microsoft.com/office/drawing/2014/main" id="{CD62CDF8-4480-6D89-A581-3CA93B96DA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78229">
              <a:off x="1925367" y="2288696"/>
              <a:ext cx="1979824" cy="1466955"/>
            </a:xfrm>
            <a:prstGeom prst="rect">
              <a:avLst/>
            </a:prstGeom>
          </p:spPr>
        </p:pic>
      </p:grpSp>
      <p:grpSp>
        <p:nvGrpSpPr>
          <p:cNvPr id="24" name="Group 23">
            <a:extLst>
              <a:ext uri="{FF2B5EF4-FFF2-40B4-BE49-F238E27FC236}">
                <a16:creationId xmlns:a16="http://schemas.microsoft.com/office/drawing/2014/main" id="{023B511C-E901-E0F3-733E-EF646F702184}"/>
              </a:ext>
            </a:extLst>
          </p:cNvPr>
          <p:cNvGrpSpPr/>
          <p:nvPr/>
        </p:nvGrpSpPr>
        <p:grpSpPr>
          <a:xfrm>
            <a:off x="7955846" y="4932835"/>
            <a:ext cx="2148870" cy="1466955"/>
            <a:chOff x="1840844" y="2288696"/>
            <a:chExt cx="2148870" cy="1466955"/>
          </a:xfrm>
        </p:grpSpPr>
        <p:pic>
          <p:nvPicPr>
            <p:cNvPr id="25" name="Picture 24">
              <a:extLst>
                <a:ext uri="{FF2B5EF4-FFF2-40B4-BE49-F238E27FC236}">
                  <a16:creationId xmlns:a16="http://schemas.microsoft.com/office/drawing/2014/main" id="{612C8FDE-2C50-A172-F5ED-ED5D315524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0844" y="2374863"/>
              <a:ext cx="2148870" cy="1294623"/>
            </a:xfrm>
            <a:prstGeom prst="rect">
              <a:avLst/>
            </a:prstGeom>
          </p:spPr>
        </p:pic>
        <p:pic>
          <p:nvPicPr>
            <p:cNvPr id="26" name="Picture 25">
              <a:extLst>
                <a:ext uri="{FF2B5EF4-FFF2-40B4-BE49-F238E27FC236}">
                  <a16:creationId xmlns:a16="http://schemas.microsoft.com/office/drawing/2014/main" id="{400AD108-84C8-29C0-CEA2-49CF8A82CA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78229">
              <a:off x="1925367" y="2288696"/>
              <a:ext cx="1979824" cy="1466955"/>
            </a:xfrm>
            <a:prstGeom prst="rect">
              <a:avLst/>
            </a:prstGeom>
          </p:spPr>
        </p:pic>
      </p:grpSp>
      <p:grpSp>
        <p:nvGrpSpPr>
          <p:cNvPr id="27" name="Group 26">
            <a:extLst>
              <a:ext uri="{FF2B5EF4-FFF2-40B4-BE49-F238E27FC236}">
                <a16:creationId xmlns:a16="http://schemas.microsoft.com/office/drawing/2014/main" id="{0F2E2568-4644-0EE0-BD45-DAD7D5F9A0D4}"/>
              </a:ext>
            </a:extLst>
          </p:cNvPr>
          <p:cNvGrpSpPr/>
          <p:nvPr/>
        </p:nvGrpSpPr>
        <p:grpSpPr>
          <a:xfrm>
            <a:off x="1445014" y="2151386"/>
            <a:ext cx="2148870" cy="1466955"/>
            <a:chOff x="1840844" y="2288696"/>
            <a:chExt cx="2148870" cy="1466955"/>
          </a:xfrm>
        </p:grpSpPr>
        <p:pic>
          <p:nvPicPr>
            <p:cNvPr id="28" name="Picture 27">
              <a:extLst>
                <a:ext uri="{FF2B5EF4-FFF2-40B4-BE49-F238E27FC236}">
                  <a16:creationId xmlns:a16="http://schemas.microsoft.com/office/drawing/2014/main" id="{E2D25494-E1F6-D4A8-D940-D8A4EEF5E7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0844" y="2374863"/>
              <a:ext cx="2148870" cy="1294623"/>
            </a:xfrm>
            <a:prstGeom prst="rect">
              <a:avLst/>
            </a:prstGeom>
          </p:spPr>
        </p:pic>
        <p:pic>
          <p:nvPicPr>
            <p:cNvPr id="29" name="Picture 28">
              <a:extLst>
                <a:ext uri="{FF2B5EF4-FFF2-40B4-BE49-F238E27FC236}">
                  <a16:creationId xmlns:a16="http://schemas.microsoft.com/office/drawing/2014/main" id="{410E10FC-611B-D264-34ED-A8D217597D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78229">
              <a:off x="1925367" y="2288696"/>
              <a:ext cx="1979824" cy="1466955"/>
            </a:xfrm>
            <a:prstGeom prst="rect">
              <a:avLst/>
            </a:prstGeom>
          </p:spPr>
        </p:pic>
      </p:grpSp>
      <p:grpSp>
        <p:nvGrpSpPr>
          <p:cNvPr id="30" name="Group 29">
            <a:extLst>
              <a:ext uri="{FF2B5EF4-FFF2-40B4-BE49-F238E27FC236}">
                <a16:creationId xmlns:a16="http://schemas.microsoft.com/office/drawing/2014/main" id="{5D57C426-01C2-0A54-07C1-8454F0CD8210}"/>
              </a:ext>
            </a:extLst>
          </p:cNvPr>
          <p:cNvGrpSpPr/>
          <p:nvPr/>
        </p:nvGrpSpPr>
        <p:grpSpPr>
          <a:xfrm>
            <a:off x="7421112" y="1219522"/>
            <a:ext cx="2148870" cy="1466955"/>
            <a:chOff x="1840844" y="2288696"/>
            <a:chExt cx="2148870" cy="1466955"/>
          </a:xfrm>
        </p:grpSpPr>
        <p:pic>
          <p:nvPicPr>
            <p:cNvPr id="31" name="Picture 30">
              <a:extLst>
                <a:ext uri="{FF2B5EF4-FFF2-40B4-BE49-F238E27FC236}">
                  <a16:creationId xmlns:a16="http://schemas.microsoft.com/office/drawing/2014/main" id="{4E25A2FA-7754-78FF-ED9D-927533CBF7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0844" y="2374863"/>
              <a:ext cx="2148870" cy="1294623"/>
            </a:xfrm>
            <a:prstGeom prst="rect">
              <a:avLst/>
            </a:prstGeom>
          </p:spPr>
        </p:pic>
        <p:pic>
          <p:nvPicPr>
            <p:cNvPr id="32" name="Picture 31">
              <a:extLst>
                <a:ext uri="{FF2B5EF4-FFF2-40B4-BE49-F238E27FC236}">
                  <a16:creationId xmlns:a16="http://schemas.microsoft.com/office/drawing/2014/main" id="{2450F5EF-BA01-45D6-055A-C511CF6F2E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78229">
              <a:off x="1925367" y="2288696"/>
              <a:ext cx="1979824" cy="1466955"/>
            </a:xfrm>
            <a:prstGeom prst="rect">
              <a:avLst/>
            </a:prstGeom>
          </p:spPr>
        </p:pic>
      </p:grpSp>
      <p:sp>
        <p:nvSpPr>
          <p:cNvPr id="33" name="Title 1">
            <a:extLst>
              <a:ext uri="{FF2B5EF4-FFF2-40B4-BE49-F238E27FC236}">
                <a16:creationId xmlns:a16="http://schemas.microsoft.com/office/drawing/2014/main" id="{C678F5DF-6E33-5634-E412-21D3301F2533}"/>
              </a:ext>
            </a:extLst>
          </p:cNvPr>
          <p:cNvSpPr txBox="1">
            <a:spLocks/>
          </p:cNvSpPr>
          <p:nvPr/>
        </p:nvSpPr>
        <p:spPr>
          <a:xfrm>
            <a:off x="343829" y="464733"/>
            <a:ext cx="10515600" cy="1325563"/>
          </a:xfrm>
          <a:prstGeom prst="rect">
            <a:avLst/>
          </a:prstGeom>
        </p:spPr>
        <p:txBody>
          <a:bodyPr/>
          <a:lstStyle>
            <a:lvl1pPr algn="l" defTabSz="914400" rtl="0" eaLnBrk="1" latinLnBrk="0" hangingPunct="1">
              <a:lnSpc>
                <a:spcPct val="100000"/>
              </a:lnSpc>
              <a:spcBef>
                <a:spcPct val="0"/>
              </a:spcBef>
              <a:buNone/>
              <a:defRPr sz="3800" b="1" kern="1200">
                <a:solidFill>
                  <a:srgbClr val="12263F"/>
                </a:solidFill>
                <a:latin typeface="Arial" panose="020B0604020202020204" pitchFamily="34" charset="0"/>
                <a:ea typeface="+mj-ea"/>
                <a:cs typeface="Arial" panose="020B0604020202020204" pitchFamily="34" charset="0"/>
              </a:defRPr>
            </a:lvl1pPr>
          </a:lstStyle>
          <a:p>
            <a:r>
              <a:rPr lang="en-US" sz="3400" dirty="0"/>
              <a:t>Cost-of-living crisis: what impact is it having on our pupils?</a:t>
            </a:r>
            <a:endParaRPr lang="en-GB" sz="3400" dirty="0"/>
          </a:p>
        </p:txBody>
      </p:sp>
      <p:sp>
        <p:nvSpPr>
          <p:cNvPr id="37" name="TextBox 36">
            <a:extLst>
              <a:ext uri="{FF2B5EF4-FFF2-40B4-BE49-F238E27FC236}">
                <a16:creationId xmlns:a16="http://schemas.microsoft.com/office/drawing/2014/main" id="{EECF2899-D262-1844-99AC-C2403F0BE879}"/>
              </a:ext>
            </a:extLst>
          </p:cNvPr>
          <p:cNvSpPr txBox="1">
            <a:spLocks noChangeArrowheads="1"/>
          </p:cNvSpPr>
          <p:nvPr/>
        </p:nvSpPr>
        <p:spPr bwMode="auto">
          <a:xfrm>
            <a:off x="7558094" y="1772748"/>
            <a:ext cx="1914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dirty="0">
                <a:solidFill>
                  <a:srgbClr val="12263F"/>
                </a:solidFill>
                <a:latin typeface="Arial" panose="020B0604020202020204" pitchFamily="34" charset="0"/>
                <a:cs typeface="Arial" panose="020B0604020202020204" pitchFamily="34" charset="0"/>
              </a:rPr>
              <a:t>Mental health</a:t>
            </a:r>
          </a:p>
        </p:txBody>
      </p:sp>
      <p:sp>
        <p:nvSpPr>
          <p:cNvPr id="38" name="TextBox 37">
            <a:extLst>
              <a:ext uri="{FF2B5EF4-FFF2-40B4-BE49-F238E27FC236}">
                <a16:creationId xmlns:a16="http://schemas.microsoft.com/office/drawing/2014/main" id="{A2A8ADDD-5378-E103-85E2-887CA5023C26}"/>
              </a:ext>
            </a:extLst>
          </p:cNvPr>
          <p:cNvSpPr txBox="1">
            <a:spLocks noChangeArrowheads="1"/>
          </p:cNvSpPr>
          <p:nvPr/>
        </p:nvSpPr>
        <p:spPr bwMode="auto">
          <a:xfrm>
            <a:off x="7861579" y="5503842"/>
            <a:ext cx="2243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dirty="0">
                <a:solidFill>
                  <a:srgbClr val="12263F"/>
                </a:solidFill>
                <a:latin typeface="Arial" panose="020B0604020202020204" pitchFamily="34" charset="0"/>
                <a:cs typeface="Arial" panose="020B0604020202020204" pitchFamily="34" charset="0"/>
              </a:rPr>
              <a:t>Crime</a:t>
            </a:r>
          </a:p>
        </p:txBody>
      </p:sp>
      <p:sp>
        <p:nvSpPr>
          <p:cNvPr id="41" name="TextBox 40">
            <a:extLst>
              <a:ext uri="{FF2B5EF4-FFF2-40B4-BE49-F238E27FC236}">
                <a16:creationId xmlns:a16="http://schemas.microsoft.com/office/drawing/2014/main" id="{B0CDF5AE-6869-2613-38AE-391A78808A28}"/>
              </a:ext>
            </a:extLst>
          </p:cNvPr>
          <p:cNvSpPr txBox="1">
            <a:spLocks noChangeArrowheads="1"/>
          </p:cNvSpPr>
          <p:nvPr/>
        </p:nvSpPr>
        <p:spPr bwMode="auto">
          <a:xfrm>
            <a:off x="8818854" y="3467926"/>
            <a:ext cx="2473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dirty="0">
                <a:solidFill>
                  <a:srgbClr val="12263F"/>
                </a:solidFill>
                <a:latin typeface="Arial" panose="020B0604020202020204" pitchFamily="34" charset="0"/>
                <a:cs typeface="Arial" panose="020B0604020202020204" pitchFamily="34" charset="0"/>
              </a:rPr>
              <a:t>Loneliness</a:t>
            </a:r>
          </a:p>
        </p:txBody>
      </p:sp>
      <p:pic>
        <p:nvPicPr>
          <p:cNvPr id="43" name="Picture 42">
            <a:extLst>
              <a:ext uri="{FF2B5EF4-FFF2-40B4-BE49-F238E27FC236}">
                <a16:creationId xmlns:a16="http://schemas.microsoft.com/office/drawing/2014/main" id="{18FA3818-E58A-9FA1-20BA-496919C544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41244" y="2048958"/>
            <a:ext cx="3019569" cy="2495965"/>
          </a:xfrm>
          <a:prstGeom prst="rect">
            <a:avLst/>
          </a:prstGeom>
        </p:spPr>
      </p:pic>
      <p:sp>
        <p:nvSpPr>
          <p:cNvPr id="44" name="TextBox 43">
            <a:extLst>
              <a:ext uri="{FF2B5EF4-FFF2-40B4-BE49-F238E27FC236}">
                <a16:creationId xmlns:a16="http://schemas.microsoft.com/office/drawing/2014/main" id="{6F209DE4-966E-DC7A-0A3C-B0CFADB5DD47}"/>
              </a:ext>
            </a:extLst>
          </p:cNvPr>
          <p:cNvSpPr txBox="1">
            <a:spLocks noChangeArrowheads="1"/>
          </p:cNvSpPr>
          <p:nvPr/>
        </p:nvSpPr>
        <p:spPr bwMode="auto">
          <a:xfrm>
            <a:off x="1348740" y="2659529"/>
            <a:ext cx="2243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dirty="0">
                <a:solidFill>
                  <a:srgbClr val="12263F"/>
                </a:solidFill>
                <a:latin typeface="Arial" panose="020B0604020202020204" pitchFamily="34" charset="0"/>
                <a:cs typeface="Arial" panose="020B0604020202020204" pitchFamily="34" charset="0"/>
              </a:rPr>
              <a:t>Quality of life</a:t>
            </a:r>
          </a:p>
        </p:txBody>
      </p:sp>
      <p:grpSp>
        <p:nvGrpSpPr>
          <p:cNvPr id="46" name="Group 45">
            <a:extLst>
              <a:ext uri="{FF2B5EF4-FFF2-40B4-BE49-F238E27FC236}">
                <a16:creationId xmlns:a16="http://schemas.microsoft.com/office/drawing/2014/main" id="{83C15235-A6E7-DE60-C3C0-652430A4AF4A}"/>
              </a:ext>
            </a:extLst>
          </p:cNvPr>
          <p:cNvGrpSpPr/>
          <p:nvPr/>
        </p:nvGrpSpPr>
        <p:grpSpPr>
          <a:xfrm>
            <a:off x="354410" y="4531190"/>
            <a:ext cx="2148870" cy="1466955"/>
            <a:chOff x="1840844" y="2288696"/>
            <a:chExt cx="2148870" cy="1466955"/>
          </a:xfrm>
        </p:grpSpPr>
        <p:pic>
          <p:nvPicPr>
            <p:cNvPr id="47" name="Picture 46">
              <a:extLst>
                <a:ext uri="{FF2B5EF4-FFF2-40B4-BE49-F238E27FC236}">
                  <a16:creationId xmlns:a16="http://schemas.microsoft.com/office/drawing/2014/main" id="{E2AC8CA8-33C7-C882-C720-3B460ECFC8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0844" y="2374863"/>
              <a:ext cx="2148870" cy="1294623"/>
            </a:xfrm>
            <a:prstGeom prst="rect">
              <a:avLst/>
            </a:prstGeom>
          </p:spPr>
        </p:pic>
        <p:pic>
          <p:nvPicPr>
            <p:cNvPr id="48" name="Picture 47">
              <a:extLst>
                <a:ext uri="{FF2B5EF4-FFF2-40B4-BE49-F238E27FC236}">
                  <a16:creationId xmlns:a16="http://schemas.microsoft.com/office/drawing/2014/main" id="{464469C4-A117-6813-084F-D14DEDCB85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78229">
              <a:off x="1925367" y="2288696"/>
              <a:ext cx="1979824" cy="1466955"/>
            </a:xfrm>
            <a:prstGeom prst="rect">
              <a:avLst/>
            </a:prstGeom>
          </p:spPr>
        </p:pic>
      </p:grpSp>
      <p:sp>
        <p:nvSpPr>
          <p:cNvPr id="49" name="TextBox 48">
            <a:extLst>
              <a:ext uri="{FF2B5EF4-FFF2-40B4-BE49-F238E27FC236}">
                <a16:creationId xmlns:a16="http://schemas.microsoft.com/office/drawing/2014/main" id="{61660B4B-5200-EFED-8414-7D1827B35238}"/>
              </a:ext>
            </a:extLst>
          </p:cNvPr>
          <p:cNvSpPr txBox="1">
            <a:spLocks noChangeArrowheads="1"/>
          </p:cNvSpPr>
          <p:nvPr/>
        </p:nvSpPr>
        <p:spPr bwMode="auto">
          <a:xfrm>
            <a:off x="260143" y="5046167"/>
            <a:ext cx="2243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dirty="0">
                <a:solidFill>
                  <a:srgbClr val="12263F"/>
                </a:solidFill>
                <a:latin typeface="Arial" panose="020B0604020202020204" pitchFamily="34" charset="0"/>
                <a:cs typeface="Arial" panose="020B0604020202020204" pitchFamily="34" charset="0"/>
              </a:rPr>
              <a:t>Home life</a:t>
            </a:r>
          </a:p>
        </p:txBody>
      </p:sp>
      <p:grpSp>
        <p:nvGrpSpPr>
          <p:cNvPr id="50" name="Group 49">
            <a:extLst>
              <a:ext uri="{FF2B5EF4-FFF2-40B4-BE49-F238E27FC236}">
                <a16:creationId xmlns:a16="http://schemas.microsoft.com/office/drawing/2014/main" id="{2D5AD678-8770-F854-B317-1E6D4DC09088}"/>
              </a:ext>
            </a:extLst>
          </p:cNvPr>
          <p:cNvGrpSpPr/>
          <p:nvPr/>
        </p:nvGrpSpPr>
        <p:grpSpPr>
          <a:xfrm>
            <a:off x="3128535" y="4253392"/>
            <a:ext cx="2148870" cy="1466955"/>
            <a:chOff x="1840844" y="2288696"/>
            <a:chExt cx="2148870" cy="1466955"/>
          </a:xfrm>
        </p:grpSpPr>
        <p:pic>
          <p:nvPicPr>
            <p:cNvPr id="51" name="Picture 50">
              <a:extLst>
                <a:ext uri="{FF2B5EF4-FFF2-40B4-BE49-F238E27FC236}">
                  <a16:creationId xmlns:a16="http://schemas.microsoft.com/office/drawing/2014/main" id="{739FB075-1E19-0DCA-12FC-57E802FE6D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0844" y="2374863"/>
              <a:ext cx="2148870" cy="1294623"/>
            </a:xfrm>
            <a:prstGeom prst="rect">
              <a:avLst/>
            </a:prstGeom>
          </p:spPr>
        </p:pic>
        <p:pic>
          <p:nvPicPr>
            <p:cNvPr id="52" name="Picture 51">
              <a:extLst>
                <a:ext uri="{FF2B5EF4-FFF2-40B4-BE49-F238E27FC236}">
                  <a16:creationId xmlns:a16="http://schemas.microsoft.com/office/drawing/2014/main" id="{AD9C2173-6ED3-6616-5BCD-C1DE7C98D1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78229">
              <a:off x="1925367" y="2288696"/>
              <a:ext cx="1979824" cy="1466955"/>
            </a:xfrm>
            <a:prstGeom prst="rect">
              <a:avLst/>
            </a:prstGeom>
          </p:spPr>
        </p:pic>
      </p:grpSp>
      <p:sp>
        <p:nvSpPr>
          <p:cNvPr id="53" name="TextBox 52">
            <a:extLst>
              <a:ext uri="{FF2B5EF4-FFF2-40B4-BE49-F238E27FC236}">
                <a16:creationId xmlns:a16="http://schemas.microsoft.com/office/drawing/2014/main" id="{DB8E1236-67CB-4F82-8DF3-87575FA598D4}"/>
              </a:ext>
            </a:extLst>
          </p:cNvPr>
          <p:cNvSpPr txBox="1">
            <a:spLocks noChangeArrowheads="1"/>
          </p:cNvSpPr>
          <p:nvPr/>
        </p:nvSpPr>
        <p:spPr bwMode="auto">
          <a:xfrm>
            <a:off x="3410807" y="4828208"/>
            <a:ext cx="158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dirty="0">
                <a:solidFill>
                  <a:srgbClr val="12263F"/>
                </a:solidFill>
                <a:latin typeface="Arial" panose="020B0604020202020204" pitchFamily="34" charset="0"/>
                <a:cs typeface="Arial" panose="020B0604020202020204" pitchFamily="34" charset="0"/>
              </a:rPr>
              <a:t>School life</a:t>
            </a:r>
          </a:p>
        </p:txBody>
      </p:sp>
      <p:pic>
        <p:nvPicPr>
          <p:cNvPr id="54" name="Picture 53">
            <a:extLst>
              <a:ext uri="{FF2B5EF4-FFF2-40B4-BE49-F238E27FC236}">
                <a16:creationId xmlns:a16="http://schemas.microsoft.com/office/drawing/2014/main" id="{9A445D07-14F9-5AB5-AF4E-E19CE950DFCC}"/>
              </a:ext>
            </a:extLst>
          </p:cNvPr>
          <p:cNvPicPr>
            <a:picLocks noChangeAspect="1"/>
          </p:cNvPicPr>
          <p:nvPr/>
        </p:nvPicPr>
        <p:blipFill>
          <a:blip r:embed="rId6"/>
          <a:stretch>
            <a:fillRect/>
          </a:stretch>
        </p:blipFill>
        <p:spPr>
          <a:xfrm rot="764777">
            <a:off x="2186475" y="5725514"/>
            <a:ext cx="1524000" cy="431800"/>
          </a:xfrm>
          <a:prstGeom prst="rect">
            <a:avLst/>
          </a:prstGeom>
        </p:spPr>
      </p:pic>
      <p:pic>
        <p:nvPicPr>
          <p:cNvPr id="55" name="Picture 54">
            <a:extLst>
              <a:ext uri="{FF2B5EF4-FFF2-40B4-BE49-F238E27FC236}">
                <a16:creationId xmlns:a16="http://schemas.microsoft.com/office/drawing/2014/main" id="{BFECA9C8-AF5F-100C-33CD-8F2C93A2DDB2}"/>
              </a:ext>
            </a:extLst>
          </p:cNvPr>
          <p:cNvPicPr>
            <a:picLocks noChangeAspect="1"/>
          </p:cNvPicPr>
          <p:nvPr/>
        </p:nvPicPr>
        <p:blipFill>
          <a:blip r:embed="rId6"/>
          <a:stretch>
            <a:fillRect/>
          </a:stretch>
        </p:blipFill>
        <p:spPr>
          <a:xfrm rot="15165549">
            <a:off x="3397993" y="3248944"/>
            <a:ext cx="1524000" cy="431800"/>
          </a:xfrm>
          <a:prstGeom prst="rect">
            <a:avLst/>
          </a:prstGeom>
        </p:spPr>
      </p:pic>
      <p:pic>
        <p:nvPicPr>
          <p:cNvPr id="56" name="Picture 55">
            <a:extLst>
              <a:ext uri="{FF2B5EF4-FFF2-40B4-BE49-F238E27FC236}">
                <a16:creationId xmlns:a16="http://schemas.microsoft.com/office/drawing/2014/main" id="{E166864D-4AEF-06B1-3A6D-2C017B488B2C}"/>
              </a:ext>
            </a:extLst>
          </p:cNvPr>
          <p:cNvPicPr>
            <a:picLocks noChangeAspect="1"/>
          </p:cNvPicPr>
          <p:nvPr/>
        </p:nvPicPr>
        <p:blipFill>
          <a:blip r:embed="rId6"/>
          <a:stretch>
            <a:fillRect/>
          </a:stretch>
        </p:blipFill>
        <p:spPr>
          <a:xfrm rot="7716409">
            <a:off x="210018" y="3598846"/>
            <a:ext cx="1524000" cy="431800"/>
          </a:xfrm>
          <a:prstGeom prst="rect">
            <a:avLst/>
          </a:prstGeom>
        </p:spPr>
      </p:pic>
      <p:sp>
        <p:nvSpPr>
          <p:cNvPr id="2" name="Rectangle 1">
            <a:extLst>
              <a:ext uri="{FF2B5EF4-FFF2-40B4-BE49-F238E27FC236}">
                <a16:creationId xmlns:a16="http://schemas.microsoft.com/office/drawing/2014/main" id="{21118F64-5953-95D0-12A9-CA69092DC898}"/>
              </a:ext>
            </a:extLst>
          </p:cNvPr>
          <p:cNvSpPr/>
          <p:nvPr/>
        </p:nvSpPr>
        <p:spPr>
          <a:xfrm>
            <a:off x="1066797" y="6050280"/>
            <a:ext cx="10019556" cy="646331"/>
          </a:xfrm>
          <a:prstGeom prst="rect">
            <a:avLst/>
          </a:prstGeom>
          <a:ln w="57150">
            <a:noFill/>
          </a:ln>
        </p:spPr>
        <p:txBody>
          <a:bodyPr wrap="square">
            <a:spAutoFit/>
          </a:bodyPr>
          <a:lstStyle/>
          <a:p>
            <a:pPr algn="ctr"/>
            <a:r>
              <a:rPr lang="en-US" dirty="0">
                <a:solidFill>
                  <a:srgbClr val="12263F"/>
                </a:solidFill>
                <a:latin typeface="Arial" panose="020B0604020202020204" pitchFamily="34" charset="0"/>
                <a:cs typeface="Arial" panose="020B0604020202020204" pitchFamily="34" charset="0"/>
              </a:rPr>
              <a:t>This is an extract from the 2023 pack. The full </a:t>
            </a:r>
            <a:r>
              <a:rPr lang="en-US" dirty="0">
                <a:solidFill>
                  <a:srgbClr val="12263F"/>
                </a:solidFill>
                <a:latin typeface="Arial" panose="020B0604020202020204" pitchFamily="34" charset="0"/>
                <a:cs typeface="Arial" panose="020B0604020202020204" pitchFamily="34" charset="0"/>
                <a:hlinkClick r:id="rId7"/>
              </a:rPr>
              <a:t>INSET pack for 2024</a:t>
            </a:r>
            <a:r>
              <a:rPr lang="en-US" dirty="0">
                <a:solidFill>
                  <a:srgbClr val="12263F"/>
                </a:solidFill>
                <a:latin typeface="Arial" panose="020B0604020202020204" pitchFamily="34" charset="0"/>
                <a:cs typeface="Arial" panose="020B0604020202020204" pitchFamily="34" charset="0"/>
              </a:rPr>
              <a:t> is available to schools with a Leaders+ Safeguarding or Whole School membership.</a:t>
            </a:r>
          </a:p>
        </p:txBody>
      </p:sp>
      <p:sp>
        <p:nvSpPr>
          <p:cNvPr id="3" name="Rounded Rectangle 1">
            <a:extLst>
              <a:ext uri="{FF2B5EF4-FFF2-40B4-BE49-F238E27FC236}">
                <a16:creationId xmlns:a16="http://schemas.microsoft.com/office/drawing/2014/main" id="{FCF4568A-8317-0A71-BB35-323C424CAEA2}"/>
              </a:ext>
            </a:extLst>
          </p:cNvPr>
          <p:cNvSpPr/>
          <p:nvPr/>
        </p:nvSpPr>
        <p:spPr>
          <a:xfrm>
            <a:off x="-13214" y="5948680"/>
            <a:ext cx="12192000" cy="847826"/>
          </a:xfrm>
          <a:prstGeom prst="roundRect">
            <a:avLst/>
          </a:prstGeom>
          <a:noFill/>
          <a:ln w="38100">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202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1" grpId="0"/>
      <p:bldP spid="44" grpId="0"/>
      <p:bldP spid="49"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A8D67CD4-F4F0-1840-AE70-F110CB0CD70D}"/>
              </a:ext>
            </a:extLst>
          </p:cNvPr>
          <p:cNvSpPr>
            <a:spLocks noGrp="1"/>
          </p:cNvSpPr>
          <p:nvPr>
            <p:ph type="body" sz="quarter" idx="10"/>
          </p:nvPr>
        </p:nvSpPr>
        <p:spPr/>
        <p:txBody>
          <a:bodyPr/>
          <a:lstStyle/>
          <a:p>
            <a:r>
              <a:rPr lang="en-US" dirty="0"/>
              <a:t>Video</a:t>
            </a:r>
          </a:p>
        </p:txBody>
      </p:sp>
      <p:sp>
        <p:nvSpPr>
          <p:cNvPr id="3" name="Title 2"/>
          <p:cNvSpPr>
            <a:spLocks noGrp="1"/>
          </p:cNvSpPr>
          <p:nvPr>
            <p:ph type="title"/>
          </p:nvPr>
        </p:nvSpPr>
        <p:spPr>
          <a:xfrm>
            <a:off x="1092200" y="908050"/>
            <a:ext cx="10515600" cy="1325563"/>
          </a:xfrm>
          <a:prstGeom prst="rect">
            <a:avLst/>
          </a:prstGeom>
        </p:spPr>
        <p:txBody>
          <a:bodyPr/>
          <a:lstStyle/>
          <a:p>
            <a:r>
              <a:rPr lang="en-US" sz="3400" dirty="0">
                <a:solidFill>
                  <a:srgbClr val="12263F"/>
                </a:solidFill>
              </a:rPr>
              <a:t>Mental health: you can’t diagnose but </a:t>
            </a:r>
            <a:br>
              <a:rPr lang="en-US" sz="3400" dirty="0">
                <a:solidFill>
                  <a:srgbClr val="12263F"/>
                </a:solidFill>
              </a:rPr>
            </a:br>
            <a:r>
              <a:rPr lang="en-US" sz="3400" dirty="0">
                <a:solidFill>
                  <a:srgbClr val="12263F"/>
                </a:solidFill>
              </a:rPr>
              <a:t>you can spot signs</a:t>
            </a:r>
            <a:endParaRPr lang="en-GB" sz="3400" dirty="0">
              <a:solidFill>
                <a:srgbClr val="12263F"/>
              </a:solidFill>
            </a:endParaRPr>
          </a:p>
        </p:txBody>
      </p:sp>
      <p:pic>
        <p:nvPicPr>
          <p:cNvPr id="10" name="Picture 9" descr="Shape&#10;&#10;Description automatically generated">
            <a:extLst>
              <a:ext uri="{FF2B5EF4-FFF2-40B4-BE49-F238E27FC236}">
                <a16:creationId xmlns:a16="http://schemas.microsoft.com/office/drawing/2014/main" id="{860AF485-3F92-4A48-AC65-D81756B7BEA0}"/>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rot="286960">
            <a:off x="1197752" y="2056786"/>
            <a:ext cx="3476103" cy="3620941"/>
          </a:xfrm>
          <a:prstGeom prst="rect">
            <a:avLst/>
          </a:prstGeom>
        </p:spPr>
      </p:pic>
      <p:pic>
        <p:nvPicPr>
          <p:cNvPr id="13" name="Picture 12" descr="Icon&#10;&#10;Description automatically generated">
            <a:extLst>
              <a:ext uri="{FF2B5EF4-FFF2-40B4-BE49-F238E27FC236}">
                <a16:creationId xmlns:a16="http://schemas.microsoft.com/office/drawing/2014/main" id="{4AD78300-43AB-2B43-80FE-5960C6396D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8935" y="2930388"/>
            <a:ext cx="1873735" cy="1873735"/>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89294" y="2279057"/>
            <a:ext cx="6149962" cy="3276777"/>
          </a:xfrm>
          <a:prstGeom prst="rect">
            <a:avLst/>
          </a:prstGeom>
        </p:spPr>
      </p:pic>
      <p:sp>
        <p:nvSpPr>
          <p:cNvPr id="5" name="Round Same-side Corner of Rectangle 4">
            <a:extLst>
              <a:ext uri="{FF2B5EF4-FFF2-40B4-BE49-F238E27FC236}">
                <a16:creationId xmlns:a16="http://schemas.microsoft.com/office/drawing/2014/main" id="{6016E433-1EFD-C97C-A182-5CE8B9967C6F}"/>
              </a:ext>
            </a:extLst>
          </p:cNvPr>
          <p:cNvSpPr/>
          <p:nvPr/>
        </p:nvSpPr>
        <p:spPr>
          <a:xfrm rot="5400000">
            <a:off x="1606046" y="-1394773"/>
            <a:ext cx="660575" cy="3872671"/>
          </a:xfrm>
          <a:prstGeom prst="round2SameRect">
            <a:avLst/>
          </a:prstGeom>
          <a:solidFill>
            <a:srgbClr val="E4E9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D4C0A33-7CA2-31A1-8E5F-943BDEC63664}"/>
              </a:ext>
            </a:extLst>
          </p:cNvPr>
          <p:cNvSpPr txBox="1">
            <a:spLocks/>
          </p:cNvSpPr>
          <p:nvPr/>
        </p:nvSpPr>
        <p:spPr>
          <a:xfrm>
            <a:off x="121920" y="333429"/>
            <a:ext cx="3675017" cy="380625"/>
          </a:xfrm>
          <a:prstGeom prst="rect">
            <a:avLst/>
          </a:prstGeom>
        </p:spPr>
        <p:txBody>
          <a:bodyPr/>
          <a:lstStyle>
            <a:lvl1pPr algn="l" defTabSz="914400" rtl="0" eaLnBrk="1" latinLnBrk="0" hangingPunct="1">
              <a:lnSpc>
                <a:spcPct val="100000"/>
              </a:lnSpc>
              <a:spcBef>
                <a:spcPct val="0"/>
              </a:spcBef>
              <a:buNone/>
              <a:defRPr sz="3800" b="1" kern="1200">
                <a:solidFill>
                  <a:srgbClr val="12263F"/>
                </a:solidFill>
                <a:latin typeface="Arial" panose="020B0604020202020204" pitchFamily="34" charset="0"/>
                <a:ea typeface="+mj-ea"/>
                <a:cs typeface="Arial" panose="020B0604020202020204" pitchFamily="34" charset="0"/>
              </a:defRPr>
            </a:lvl1pPr>
          </a:lstStyle>
          <a:p>
            <a:r>
              <a:rPr lang="en-US" sz="1600" dirty="0"/>
              <a:t>Safeguarding issue 6: mental health</a:t>
            </a:r>
            <a:endParaRPr lang="en-GB" sz="1600" dirty="0"/>
          </a:p>
        </p:txBody>
      </p:sp>
      <p:sp>
        <p:nvSpPr>
          <p:cNvPr id="8" name="TextBox 7">
            <a:extLst>
              <a:ext uri="{FF2B5EF4-FFF2-40B4-BE49-F238E27FC236}">
                <a16:creationId xmlns:a16="http://schemas.microsoft.com/office/drawing/2014/main" id="{4207310E-3161-0183-6235-BA34C2FF3C57}"/>
              </a:ext>
            </a:extLst>
          </p:cNvPr>
          <p:cNvSpPr txBox="1"/>
          <p:nvPr/>
        </p:nvSpPr>
        <p:spPr>
          <a:xfrm>
            <a:off x="182870" y="4871855"/>
            <a:ext cx="2120063" cy="646331"/>
          </a:xfrm>
          <a:prstGeom prst="rect">
            <a:avLst/>
          </a:prstGeom>
          <a:noFill/>
        </p:spPr>
        <p:txBody>
          <a:bodyPr wrap="square" rtlCol="0">
            <a:spAutoFit/>
          </a:bodyPr>
          <a:lstStyle/>
          <a:p>
            <a:r>
              <a:rPr lang="en-GB" b="1" dirty="0"/>
              <a:t>Video not available in preview</a:t>
            </a:r>
          </a:p>
        </p:txBody>
      </p:sp>
      <p:sp>
        <p:nvSpPr>
          <p:cNvPr id="9" name="Rectangle 8">
            <a:extLst>
              <a:ext uri="{FF2B5EF4-FFF2-40B4-BE49-F238E27FC236}">
                <a16:creationId xmlns:a16="http://schemas.microsoft.com/office/drawing/2014/main" id="{594F64AB-B8B5-BF33-F1BF-FA082D50E09C}"/>
              </a:ext>
            </a:extLst>
          </p:cNvPr>
          <p:cNvSpPr/>
          <p:nvPr/>
        </p:nvSpPr>
        <p:spPr>
          <a:xfrm>
            <a:off x="1066797" y="5910580"/>
            <a:ext cx="10019556" cy="646331"/>
          </a:xfrm>
          <a:prstGeom prst="rect">
            <a:avLst/>
          </a:prstGeom>
          <a:ln w="57150">
            <a:noFill/>
          </a:ln>
        </p:spPr>
        <p:txBody>
          <a:bodyPr wrap="square">
            <a:spAutoFit/>
          </a:bodyPr>
          <a:lstStyle/>
          <a:p>
            <a:pPr algn="ctr"/>
            <a:r>
              <a:rPr lang="en-US" dirty="0">
                <a:solidFill>
                  <a:srgbClr val="12263F"/>
                </a:solidFill>
                <a:latin typeface="Arial" panose="020B0604020202020204" pitchFamily="34" charset="0"/>
                <a:cs typeface="Arial" panose="020B0604020202020204" pitchFamily="34" charset="0"/>
              </a:rPr>
              <a:t>This is an extract from the 2023 pack. The full </a:t>
            </a:r>
            <a:r>
              <a:rPr lang="en-US" dirty="0">
                <a:solidFill>
                  <a:srgbClr val="12263F"/>
                </a:solidFill>
                <a:latin typeface="Arial" panose="020B0604020202020204" pitchFamily="34" charset="0"/>
                <a:cs typeface="Arial" panose="020B0604020202020204" pitchFamily="34" charset="0"/>
                <a:hlinkClick r:id="rId6"/>
              </a:rPr>
              <a:t>INSET pack for 2024</a:t>
            </a:r>
            <a:r>
              <a:rPr lang="en-US" dirty="0">
                <a:solidFill>
                  <a:srgbClr val="12263F"/>
                </a:solidFill>
                <a:latin typeface="Arial" panose="020B0604020202020204" pitchFamily="34" charset="0"/>
                <a:cs typeface="Arial" panose="020B0604020202020204" pitchFamily="34" charset="0"/>
              </a:rPr>
              <a:t> is available to schools with a Leaders+ Safeguarding or Whole School membership.</a:t>
            </a:r>
          </a:p>
        </p:txBody>
      </p:sp>
      <p:sp>
        <p:nvSpPr>
          <p:cNvPr id="12" name="Rounded Rectangle 1">
            <a:extLst>
              <a:ext uri="{FF2B5EF4-FFF2-40B4-BE49-F238E27FC236}">
                <a16:creationId xmlns:a16="http://schemas.microsoft.com/office/drawing/2014/main" id="{53C0661B-3B29-2D44-85E0-EB154CE28CBF}"/>
              </a:ext>
            </a:extLst>
          </p:cNvPr>
          <p:cNvSpPr/>
          <p:nvPr/>
        </p:nvSpPr>
        <p:spPr>
          <a:xfrm>
            <a:off x="-13214" y="5808980"/>
            <a:ext cx="12192000" cy="847826"/>
          </a:xfrm>
          <a:prstGeom prst="roundRect">
            <a:avLst/>
          </a:prstGeom>
          <a:noFill/>
          <a:ln w="38100">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255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92200" y="908050"/>
            <a:ext cx="10515600" cy="693463"/>
          </a:xfrm>
          <a:prstGeom prst="rect">
            <a:avLst/>
          </a:prstGeom>
        </p:spPr>
        <p:txBody>
          <a:bodyPr/>
          <a:lstStyle/>
          <a:p>
            <a:r>
              <a:rPr lang="en-US" sz="3400" dirty="0">
                <a:solidFill>
                  <a:srgbClr val="12263F"/>
                </a:solidFill>
              </a:rPr>
              <a:t>Key takeaways from today’s training</a:t>
            </a:r>
            <a:endParaRPr lang="en-GB" sz="3400" dirty="0">
              <a:solidFill>
                <a:srgbClr val="12263F"/>
              </a:solidFill>
            </a:endParaRPr>
          </a:p>
        </p:txBody>
      </p:sp>
      <p:sp>
        <p:nvSpPr>
          <p:cNvPr id="6" name="Text Placeholder 2"/>
          <p:cNvSpPr txBox="1">
            <a:spLocks/>
          </p:cNvSpPr>
          <p:nvPr/>
        </p:nvSpPr>
        <p:spPr>
          <a:xfrm>
            <a:off x="1092200" y="1811572"/>
            <a:ext cx="9687169" cy="378021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2263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2263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2263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2263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rgbClr val="12263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400"/>
              </a:lnSpc>
              <a:spcBef>
                <a:spcPct val="0"/>
              </a:spcBef>
              <a:spcAft>
                <a:spcPts val="1200"/>
              </a:spcAft>
              <a:buSzPct val="115000"/>
              <a:buFont typeface="Arial" panose="020B0604020202020204" pitchFamily="34" charset="0"/>
              <a:buBlip>
                <a:blip r:embed="rId3"/>
              </a:buBlip>
            </a:pPr>
            <a:r>
              <a:rPr lang="en-GB" altLang="en-US" sz="2000" dirty="0"/>
              <a:t>Always assume ‘</a:t>
            </a:r>
            <a:r>
              <a:rPr lang="en-GB" altLang="en-US" sz="2000" b="1" dirty="0"/>
              <a:t>it could happen here</a:t>
            </a:r>
            <a:r>
              <a:rPr lang="en-GB" altLang="en-US" sz="2000" dirty="0"/>
              <a:t>’ and be </a:t>
            </a:r>
            <a:r>
              <a:rPr lang="en-GB" altLang="en-US" sz="2000" b="1" dirty="0"/>
              <a:t>professionally curious</a:t>
            </a:r>
          </a:p>
          <a:p>
            <a:pPr marL="342900" indent="-342900">
              <a:lnSpc>
                <a:spcPts val="2400"/>
              </a:lnSpc>
              <a:spcBef>
                <a:spcPct val="0"/>
              </a:spcBef>
              <a:spcAft>
                <a:spcPts val="1200"/>
              </a:spcAft>
              <a:buSzPct val="115000"/>
              <a:buFont typeface="Arial" panose="020B0604020202020204" pitchFamily="34" charset="0"/>
              <a:buBlip>
                <a:blip r:embed="rId3"/>
              </a:buBlip>
            </a:pPr>
            <a:r>
              <a:rPr lang="en-GB" altLang="en-US" sz="2000" dirty="0"/>
              <a:t>Always </a:t>
            </a:r>
            <a:r>
              <a:rPr lang="en-GB" altLang="en-US" sz="2000" b="1" dirty="0"/>
              <a:t>act in the child’s best interests</a:t>
            </a:r>
            <a:r>
              <a:rPr lang="en-GB" altLang="en-US" sz="2000" dirty="0"/>
              <a:t>, including alleged perpetrators</a:t>
            </a:r>
          </a:p>
          <a:p>
            <a:pPr marL="342900" indent="-342900">
              <a:lnSpc>
                <a:spcPts val="2400"/>
              </a:lnSpc>
              <a:spcBef>
                <a:spcPct val="0"/>
              </a:spcBef>
              <a:spcAft>
                <a:spcPts val="1200"/>
              </a:spcAft>
              <a:buSzPct val="115000"/>
              <a:buFont typeface="Arial" panose="020B0604020202020204" pitchFamily="34" charset="0"/>
              <a:buBlip>
                <a:blip r:embed="rId3"/>
              </a:buBlip>
            </a:pPr>
            <a:r>
              <a:rPr lang="en-GB" altLang="en-US" sz="2000" dirty="0"/>
              <a:t>Be on the lookout for </a:t>
            </a:r>
            <a:r>
              <a:rPr lang="en-GB" altLang="en-US" sz="2000" b="1" dirty="0"/>
              <a:t>signs of abuse</a:t>
            </a:r>
            <a:r>
              <a:rPr lang="en-GB" altLang="en-US" sz="2000" dirty="0"/>
              <a:t>, and in particular, for </a:t>
            </a:r>
            <a:r>
              <a:rPr lang="en-GB" altLang="en-US" sz="2000" b="1" dirty="0"/>
              <a:t>changes in a child</a:t>
            </a:r>
          </a:p>
          <a:p>
            <a:pPr marL="342900" indent="-342900">
              <a:lnSpc>
                <a:spcPts val="2400"/>
              </a:lnSpc>
              <a:spcBef>
                <a:spcPct val="0"/>
              </a:spcBef>
              <a:spcAft>
                <a:spcPts val="1200"/>
              </a:spcAft>
              <a:buSzPct val="115000"/>
              <a:buFont typeface="Arial" panose="020B0604020202020204" pitchFamily="34" charset="0"/>
              <a:buBlip>
                <a:blip r:embed="rId3"/>
              </a:buBlip>
            </a:pPr>
            <a:r>
              <a:rPr lang="en-GB" altLang="en-US" sz="2000" dirty="0"/>
              <a:t>If you </a:t>
            </a:r>
            <a:r>
              <a:rPr lang="en-GB" altLang="en-US" sz="2000" b="1" dirty="0"/>
              <a:t>see something, say something </a:t>
            </a:r>
            <a:r>
              <a:rPr lang="en-GB" altLang="en-US" sz="2000" dirty="0"/>
              <a:t>– including concerns about staff and our safeguarding practice</a:t>
            </a:r>
          </a:p>
          <a:p>
            <a:pPr marL="342900" indent="-342900">
              <a:lnSpc>
                <a:spcPts val="2400"/>
              </a:lnSpc>
              <a:spcBef>
                <a:spcPct val="0"/>
              </a:spcBef>
              <a:spcAft>
                <a:spcPts val="1200"/>
              </a:spcAft>
              <a:buSzPct val="115000"/>
              <a:buFont typeface="Arial" panose="020B0604020202020204" pitchFamily="34" charset="0"/>
              <a:buBlip>
                <a:blip r:embed="rId3"/>
              </a:buBlip>
            </a:pPr>
            <a:r>
              <a:rPr lang="en-GB" altLang="en-US" sz="2000" dirty="0"/>
              <a:t>Always </a:t>
            </a:r>
            <a:r>
              <a:rPr lang="en-GB" altLang="en-US" sz="2000" b="1" dirty="0"/>
              <a:t>make a written record </a:t>
            </a:r>
            <a:r>
              <a:rPr lang="en-GB" altLang="en-US" sz="2000" dirty="0"/>
              <a:t>too</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7450" y="4809242"/>
            <a:ext cx="1801372" cy="1804420"/>
          </a:xfrm>
          <a:prstGeom prst="rect">
            <a:avLst/>
          </a:prstGeom>
        </p:spPr>
      </p:pic>
      <p:sp>
        <p:nvSpPr>
          <p:cNvPr id="2" name="Rectangle 1">
            <a:extLst>
              <a:ext uri="{FF2B5EF4-FFF2-40B4-BE49-F238E27FC236}">
                <a16:creationId xmlns:a16="http://schemas.microsoft.com/office/drawing/2014/main" id="{0572AA6C-BD75-81B4-6CB7-7C5639DBAAD0}"/>
              </a:ext>
            </a:extLst>
          </p:cNvPr>
          <p:cNvSpPr/>
          <p:nvPr/>
        </p:nvSpPr>
        <p:spPr>
          <a:xfrm>
            <a:off x="1066797" y="4564380"/>
            <a:ext cx="10019556" cy="646331"/>
          </a:xfrm>
          <a:prstGeom prst="rect">
            <a:avLst/>
          </a:prstGeom>
          <a:ln w="57150">
            <a:noFill/>
          </a:ln>
        </p:spPr>
        <p:txBody>
          <a:bodyPr wrap="square">
            <a:spAutoFit/>
          </a:bodyPr>
          <a:lstStyle/>
          <a:p>
            <a:pPr algn="ctr"/>
            <a:r>
              <a:rPr lang="en-US" dirty="0">
                <a:solidFill>
                  <a:srgbClr val="12263F"/>
                </a:solidFill>
                <a:latin typeface="Arial" panose="020B0604020202020204" pitchFamily="34" charset="0"/>
                <a:cs typeface="Arial" panose="020B0604020202020204" pitchFamily="34" charset="0"/>
              </a:rPr>
              <a:t>This is an extract from the 2023 pack. The full </a:t>
            </a:r>
            <a:r>
              <a:rPr lang="en-US" dirty="0">
                <a:solidFill>
                  <a:srgbClr val="12263F"/>
                </a:solidFill>
                <a:latin typeface="Arial" panose="020B0604020202020204" pitchFamily="34" charset="0"/>
                <a:cs typeface="Arial" panose="020B0604020202020204" pitchFamily="34" charset="0"/>
                <a:hlinkClick r:id="rId5"/>
              </a:rPr>
              <a:t>INSET pack for 2024</a:t>
            </a:r>
            <a:r>
              <a:rPr lang="en-US" dirty="0">
                <a:solidFill>
                  <a:srgbClr val="12263F"/>
                </a:solidFill>
                <a:latin typeface="Arial" panose="020B0604020202020204" pitchFamily="34" charset="0"/>
                <a:cs typeface="Arial" panose="020B0604020202020204" pitchFamily="34" charset="0"/>
              </a:rPr>
              <a:t> is available to schools with a Leaders+ Safeguarding or Whole School membership.</a:t>
            </a:r>
          </a:p>
        </p:txBody>
      </p:sp>
      <p:sp>
        <p:nvSpPr>
          <p:cNvPr id="3" name="Rounded Rectangle 1">
            <a:extLst>
              <a:ext uri="{FF2B5EF4-FFF2-40B4-BE49-F238E27FC236}">
                <a16:creationId xmlns:a16="http://schemas.microsoft.com/office/drawing/2014/main" id="{86337287-5253-6013-5541-BDBA07C13149}"/>
              </a:ext>
            </a:extLst>
          </p:cNvPr>
          <p:cNvSpPr/>
          <p:nvPr/>
        </p:nvSpPr>
        <p:spPr>
          <a:xfrm>
            <a:off x="-13214" y="4462780"/>
            <a:ext cx="12192000" cy="847826"/>
          </a:xfrm>
          <a:prstGeom prst="roundRect">
            <a:avLst/>
          </a:prstGeom>
          <a:noFill/>
          <a:ln w="38100">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38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08A1D3-B5BE-43B9-956A-AC660AE12682}"/>
              </a:ext>
            </a:extLst>
          </p:cNvPr>
          <p:cNvSpPr/>
          <p:nvPr/>
        </p:nvSpPr>
        <p:spPr>
          <a:xfrm>
            <a:off x="1532238" y="4059779"/>
            <a:ext cx="8863913" cy="1938992"/>
          </a:xfrm>
          <a:prstGeom prst="rect">
            <a:avLst/>
          </a:prstGeom>
          <a:ln w="57150">
            <a:noFill/>
          </a:ln>
        </p:spPr>
        <p:txBody>
          <a:bodyPr wrap="square">
            <a:spAutoFit/>
          </a:bodyPr>
          <a:lstStyle/>
          <a:p>
            <a:pPr algn="ctr"/>
            <a:r>
              <a:rPr lang="en-US" sz="2400" dirty="0">
                <a:solidFill>
                  <a:srgbClr val="12263F"/>
                </a:solidFill>
                <a:latin typeface="Arial" panose="020B0604020202020204" pitchFamily="34" charset="0"/>
                <a:cs typeface="Arial" panose="020B0604020202020204" pitchFamily="34" charset="0"/>
              </a:rPr>
              <a:t>This is an extract from the 2023 pack. The full </a:t>
            </a:r>
            <a:r>
              <a:rPr lang="en-US" sz="2400" dirty="0">
                <a:solidFill>
                  <a:srgbClr val="12263F"/>
                </a:solidFill>
                <a:latin typeface="Arial" panose="020B0604020202020204" pitchFamily="34" charset="0"/>
                <a:cs typeface="Arial" panose="020B0604020202020204" pitchFamily="34" charset="0"/>
                <a:hlinkClick r:id="rId3"/>
              </a:rPr>
              <a:t>INSET pack for 2024</a:t>
            </a:r>
            <a:r>
              <a:rPr lang="en-US" sz="2400" dirty="0">
                <a:solidFill>
                  <a:srgbClr val="12263F"/>
                </a:solidFill>
                <a:latin typeface="Arial" panose="020B0604020202020204" pitchFamily="34" charset="0"/>
                <a:cs typeface="Arial" panose="020B0604020202020204" pitchFamily="34" charset="0"/>
              </a:rPr>
              <a:t> is available to schools with a Leaders+ Safeguarding or Whole School membership.</a:t>
            </a:r>
          </a:p>
          <a:p>
            <a:pPr algn="ctr"/>
            <a:endParaRPr lang="en-US" sz="2400" dirty="0">
              <a:solidFill>
                <a:srgbClr val="12263F"/>
              </a:solidFill>
              <a:latin typeface="Arial" panose="020B0604020202020204" pitchFamily="34" charset="0"/>
              <a:cs typeface="Arial" panose="020B0604020202020204" pitchFamily="34" charset="0"/>
            </a:endParaRPr>
          </a:p>
          <a:p>
            <a:pPr algn="ctr"/>
            <a:r>
              <a:rPr lang="en-US" sz="2400" b="1" dirty="0">
                <a:solidFill>
                  <a:srgbClr val="12263F"/>
                </a:solidFill>
                <a:latin typeface="Arial" panose="020B0604020202020204" pitchFamily="34" charset="0"/>
                <a:cs typeface="Arial" panose="020B0604020202020204" pitchFamily="34" charset="0"/>
              </a:rPr>
              <a:t>View membership pricing at </a:t>
            </a:r>
            <a:r>
              <a:rPr lang="en-US" sz="2400" b="1" dirty="0">
                <a:solidFill>
                  <a:srgbClr val="12263F"/>
                </a:solidFill>
                <a:latin typeface="Arial" panose="020B0604020202020204" pitchFamily="34" charset="0"/>
                <a:cs typeface="Arial" panose="020B0604020202020204" pitchFamily="34" charset="0"/>
                <a:hlinkClick r:id="rId4"/>
              </a:rPr>
              <a:t>https://key.sc/INSET2024</a:t>
            </a:r>
            <a:r>
              <a:rPr lang="en-US" sz="2400" b="1" dirty="0">
                <a:solidFill>
                  <a:srgbClr val="12263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08242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1981</Words>
  <Application>Microsoft Office PowerPoint</Application>
  <PresentationFormat>Widescreen</PresentationFormat>
  <Paragraphs>124</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MS PGothic</vt:lpstr>
      <vt:lpstr>Arial</vt:lpstr>
      <vt:lpstr>Calibri</vt:lpstr>
      <vt:lpstr>GT America Trial Light</vt:lpstr>
      <vt:lpstr>Slack-Lato</vt:lpstr>
      <vt:lpstr>Webdings</vt:lpstr>
      <vt:lpstr>Office Theme</vt:lpstr>
      <vt:lpstr>PowerPoint Presentation</vt:lpstr>
      <vt:lpstr>PowerPoint Presentation</vt:lpstr>
      <vt:lpstr>Changes to Keeping Children Safe in Education and what they mean for you…</vt:lpstr>
      <vt:lpstr>Listen to Charlie’s experience</vt:lpstr>
      <vt:lpstr>Charlie’s experience:  what can you remember now?</vt:lpstr>
      <vt:lpstr>PowerPoint Presentation</vt:lpstr>
      <vt:lpstr>Mental health: you can’t diagnose but  you can spot signs</vt:lpstr>
      <vt:lpstr>Key takeaways from today’s training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Kieron Paradine</dc:creator>
  <cp:lastModifiedBy>Milenka Stevens</cp:lastModifiedBy>
  <cp:revision>1491</cp:revision>
  <cp:lastPrinted>2023-06-28T13:02:54Z</cp:lastPrinted>
  <dcterms:created xsi:type="dcterms:W3CDTF">2021-04-29T07:12:10Z</dcterms:created>
  <dcterms:modified xsi:type="dcterms:W3CDTF">2024-06-26T14:44:11Z</dcterms:modified>
</cp:coreProperties>
</file>